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12"/>
  </p:notesMasterIdLst>
  <p:sldIdLst>
    <p:sldId id="257" r:id="rId4"/>
    <p:sldId id="261" r:id="rId5"/>
    <p:sldId id="262" r:id="rId6"/>
    <p:sldId id="263" r:id="rId7"/>
    <p:sldId id="264" r:id="rId8"/>
    <p:sldId id="266" r:id="rId9"/>
    <p:sldId id="265" r:id="rId10"/>
    <p:sldId id="259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04163-0646-4731-A8C9-557635CE9BBF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8967F-84A1-419F-9273-4B3249B73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6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36941-38D9-4E9F-B5F4-FFF0B4A1EED5}" type="slidenum">
              <a:rPr lang="zh-CN" altLang="en-US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/>
              <a:t>1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4288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36941-38D9-4E9F-B5F4-FFF0B4A1EED5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/>
              <a:t>8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391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78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33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2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3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42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57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69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18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23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94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36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04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0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01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7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454882A4-F510-43D0-BF52-907BCEB4D24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="" xmlns:a16="http://schemas.microsoft.com/office/drawing/2014/main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="" xmlns:a16="http://schemas.microsoft.com/office/drawing/2014/main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3" name="Chord 92">
              <a:extLst>
                <a:ext uri="{FF2B5EF4-FFF2-40B4-BE49-F238E27FC236}">
                  <a16:creationId xmlns="" xmlns:a16="http://schemas.microsoft.com/office/drawing/2014/main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="" xmlns:a16="http://schemas.microsoft.com/office/drawing/2014/main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="" xmlns:a16="http://schemas.microsoft.com/office/drawing/2014/main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="" xmlns:a16="http://schemas.microsoft.com/office/drawing/2014/main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="" xmlns:a16="http://schemas.microsoft.com/office/drawing/2014/main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="" xmlns:a16="http://schemas.microsoft.com/office/drawing/2014/main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="" xmlns:a16="http://schemas.microsoft.com/office/drawing/2014/main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="" xmlns:a16="http://schemas.microsoft.com/office/drawing/2014/main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="" xmlns:a16="http://schemas.microsoft.com/office/drawing/2014/main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2" name="Chord 161">
              <a:extLst>
                <a:ext uri="{FF2B5EF4-FFF2-40B4-BE49-F238E27FC236}">
                  <a16:creationId xmlns="" xmlns:a16="http://schemas.microsoft.com/office/drawing/2014/main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3" name="Chord 162">
              <a:extLst>
                <a:ext uri="{FF2B5EF4-FFF2-40B4-BE49-F238E27FC236}">
                  <a16:creationId xmlns="" xmlns:a16="http://schemas.microsoft.com/office/drawing/2014/main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="" xmlns:a16="http://schemas.microsoft.com/office/drawing/2014/main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="" xmlns:a16="http://schemas.microsoft.com/office/drawing/2014/main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="" xmlns:a16="http://schemas.microsoft.com/office/drawing/2014/main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="" xmlns:a16="http://schemas.microsoft.com/office/drawing/2014/main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="" xmlns:a16="http://schemas.microsoft.com/office/drawing/2014/main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="" xmlns:a16="http://schemas.microsoft.com/office/drawing/2014/main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="" xmlns:a16="http://schemas.microsoft.com/office/drawing/2014/main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="" xmlns:a16="http://schemas.microsoft.com/office/drawing/2014/main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="" xmlns:a16="http://schemas.microsoft.com/office/drawing/2014/main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="" xmlns:a16="http://schemas.microsoft.com/office/drawing/2014/main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="" xmlns:a16="http://schemas.microsoft.com/office/drawing/2014/main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="" xmlns:a16="http://schemas.microsoft.com/office/drawing/2014/main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="" xmlns:a16="http://schemas.microsoft.com/office/drawing/2014/main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="" xmlns:a16="http://schemas.microsoft.com/office/drawing/2014/main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="" xmlns:a16="http://schemas.microsoft.com/office/drawing/2014/main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="" xmlns:a16="http://schemas.microsoft.com/office/drawing/2014/main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="" xmlns:a16="http://schemas.microsoft.com/office/drawing/2014/main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="" xmlns:a16="http://schemas.microsoft.com/office/drawing/2014/main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="" xmlns:a16="http://schemas.microsoft.com/office/drawing/2014/main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="" xmlns:a16="http://schemas.microsoft.com/office/drawing/2014/main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0151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188BEA61-F084-411B-A153-E0C996B4C3E5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="" xmlns:a16="http://schemas.microsoft.com/office/drawing/2014/main" id="{ADDA56C4-772B-4030-8288-CF4EE0ACD7E2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5317D414-6D1F-4DF3-BE64-BFA09CDBA625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22CA3AF4-DF13-434C-8812-36D1E4CA0C8C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47013D0F-98EC-4E8F-AFAD-6FF8A58C8F79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25402C70-DA29-46C8-9929-3BFD774E1E9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CF5A109C-EC3F-422C-A121-E5A963F029CE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53CBD052-10F9-4BA0-948B-2F90F95CCF48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F9779E93-4BB6-4B21-8989-67DBBDB96BBD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AD69A3F5-EC14-47CF-A7B7-FBBC117BF8D6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F2A6DD14-13A1-44D8-8E67-E21BF05E806F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17A4F9A9-E257-4F7F-9EC0-F47089920E78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550FA7E4-672B-4306-BD9D-9594FD47A34B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6A44F12F-39FA-49B2-885A-31EB31BFE498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DA557438-998D-4A8A-892E-3C8105C3198D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40159477-E2AC-4275-9E18-1C97CECF82DE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8222A740-0409-406D-A8D8-54F898453AD3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0D397D06-F070-460A-89C1-F12915D05733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A3FE479C-9912-490D-A8F2-91EEF028B5C7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7E226426-15CA-4F68-8B8E-C5A67FE330D6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F3A7488D-6FAC-42C0-BC17-D6C2976BCE5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AC003D1E-8146-418A-9745-2A28B4C42ED4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742D599C-5047-4893-A175-F285A0534CDD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6F1864F6-14D6-4ABA-9BB9-7050CF4D3690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0384F8EA-8FCE-4CB2-9382-04F27F334F8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5141ABE3-6C95-4D90-B283-D166ED1AEDF4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9715CA3F-D595-477C-9779-20F41BF1AF5F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997E5E86-16F1-4A17-890F-499B14B1230F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4FDEC264-0F46-48D2-8242-944EC2773248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E869694-EA52-40E0-BB52-56E1764DF99C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B0E8842D-7D03-42B7-A2D2-71FEE3F9696E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C4CCA081-11EB-4C65-9FBE-D4DCD0940F6B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148827F6-818C-4F97-BD8A-55630B1CA0B1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CC9E58A4-32BF-454A-B4E3-A6235436EA3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81229AF0-E81A-4893-BAAF-F3ABAFD5767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BFE634C6-B9C5-4125-8110-1E61E4DD9ED5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1BC3B956-CE52-4427-BB04-3524AF10DA83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875DAE1E-F3BC-4352-A813-620A10844687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AE45C4ED-201A-4515-856B-C365A565D0FA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23CBE530-18CF-417E-A814-D323CFCE11C8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30068FD9-31AB-4D44-80A0-838119BE3AC0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4886351E-3166-4797-803D-CF8339B4A5AC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D19E2DAA-D706-4503-90E1-A1A8B932848A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2EACD23D-4F2E-406B-A5A8-E2127C71F02F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C00820C2-DB84-45A7-BBCA-04606D0A11C1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88C0AA88-8F30-4D3E-B5F9-75B35A47718F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32FC2FD9-01CB-4D14-BD97-8FAA54420228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93488574-B736-48E7-8862-6EC14F597A52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68FC0805-6617-4282-A4EC-5681979E0ECF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552AF10-17A2-40CA-8FAE-393DBAE67FDC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153A0CBE-5425-4EEF-8C79-D2A4CDFE0087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6DC92F44-5A2D-4D2A-AC22-44EDE0E9780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6D1F59CC-9F6D-409E-85EE-1E8FF91F7A10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13D86B92-CA1A-4B58-AFDF-61E3CEE8FD29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FD049A67-6896-4534-9F74-9761B7AED830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34BFB0B-ECEA-4EBA-9214-12B78FFF0215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29E77413-84EA-4708-8F56-F4835C50567D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DC0AB6CE-3E2D-4F84-BE9F-92D268FD958F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C6957BFA-CA25-48E0-8413-F85EA39F4C86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04006D20-08DD-4545-BCA9-EFE3F27595DE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EBAEECE7-0370-4D79-A10B-B127915D50C0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82CACA70-3195-4F12-9A0E-A03B1E8B0B72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F9A0CF29-7E7D-4415-955A-09F2426386E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30578A5C-1F01-4CA3-B7F5-AC6FD08AB58B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70E373F0-803F-47DA-87A5-C49157314A49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93A239E2-9DA2-4181-B0B9-EA0162143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DC8CAE03-0F09-4226-B3DB-814D99B49CF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CC265633-D48A-4984-9025-BBD3E52BBDFD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4EC04EB0-6848-49E9-B0BA-E367F83C59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0D1B0A5F-61CF-48E9-B091-D65275F7304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2E4B71BA-CEE3-4199-A6EE-29E3C7CDEC8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C49302C2-F326-4081-B4F7-33A3D4932BA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0D64FF31-A5D4-4F30-AF57-97FBA6A55F8D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F1A27F02-C0D0-43A9-8120-3E99FA8AB8D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3AEBFF7A-79AB-4703-BBC7-557395A2E87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D9437B5C-8938-48D9-AD43-72E9DCEA555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D3FEB664-BE2F-4CA5-B33F-191CA498D62B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54A5C6C-3325-4FDB-9890-E62D89C2225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1E4D3BA3-EA8D-4529-8ECF-507EC98AFAB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EE41EF2B-C5E8-4A60-BFBD-85621920A2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4B7B1FEF-CD0A-4E0C-A130-9525DFCBF4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78748288-C12D-44B0-BE2B-36E5C26203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C1A87C0B-63C2-476D-BBBF-EF1B21DF24CC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B803EB28-A9C8-4470-9F9B-4AE805126ADA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3425DCB6-6A11-4D27-B704-878D16B6C27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606090CA-A219-4B53-B9F2-90DB6D82C0FB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BC0A3B4B-E254-4380-BEA5-E1713DFD8C9A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8D4D7E61-8DA7-4AE9-A14D-584346C15ACC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18652454-F35B-4869-8467-07A96C5C5D3E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="" xmlns:a16="http://schemas.microsoft.com/office/drawing/2014/main" id="{25E71840-1B2B-40B3-9A6C-37271BE8D4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3" name="Chord 92">
              <a:extLst>
                <a:ext uri="{FF2B5EF4-FFF2-40B4-BE49-F238E27FC236}">
                  <a16:creationId xmlns="" xmlns:a16="http://schemas.microsoft.com/office/drawing/2014/main" id="{603D1F3D-C1F7-438E-8BCE-BE6D69305C7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D9F205BD-2C8B-43BC-98D2-709102ABF2F5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3D712903-4B0D-4856-8951-8C9DE97B17D9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B937B2C4-5F7B-4004-9E30-556DB06E9D08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B2B5747D-7248-4A7A-BFBF-0DCF6003F6DA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C8997E36-E756-4E00-A545-4959E5D5E074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EFAED0D6-FBED-484D-A9C3-D7D92ACACE81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497BA021-07A9-4526-882A-D5E3A52ED095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9F84AE7-9CF7-4119-A8B0-097CBD106329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AE96F9A7-F64E-47B1-9D35-77A46EF68E24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0D87D556-8B8C-4018-AF9F-7882F06508A2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2FBA1BA1-4EFB-442C-A893-3A7E360D2E6B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9B7EB176-CE51-40A5-AAF5-2D95CE201F7A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2CE37FAB-0B9D-4046-B13E-BF9E43EE27E3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D161F570-896F-4130-94FA-CD97F0B6A1E2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245505DD-0AE8-4F43-B924-A4C7E3681C1D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ACC3C596-8AF1-4764-A921-656F3A3415F5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9090B441-2210-4622-847D-F558ABA9CA4D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5E9D913C-2266-4C7F-8D60-95A919BB2513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031B2045-6B0E-4746-A932-3206CA86981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951C700C-5DF3-4643-B077-623C789B67EC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A62D7FA2-0EC2-4A54-BE42-44C27BF0F090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AA4F23A0-6056-4A02-997B-D36D2B5B2F1E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4FE5CC08-9887-4BE7-B0F4-E8306DCD1A84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1FFF8BCE-6CCB-483E-90C3-CF8770771674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5C62B022-52EF-42FB-A01D-8449A16414F5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8109D186-B0FC-4E42-AF7E-CA05D1676E9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82A9EFED-3B59-44E0-BBD8-5B029509752F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28FA5C67-3B3F-4363-8163-52654A4C0E85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C9F634F9-46E6-43C3-AACC-7846717EFFFC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9E407357-6AA2-436F-8820-703F22FE2F1E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243ED58E-1BF5-4611-8E8C-AC8C9192C4E5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3E5E9E1C-C166-4570-ABF1-3C31D744B68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40D7E7D3-3A82-48B0-B861-6143303D001D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3AD4F134-8462-4C86-B7EC-C4F9765BC55A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A09DFC11-0459-4191-8092-01CF2FF696B5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BED7E41B-B092-490F-B0E3-16DA3F812FD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B83225FC-EB05-4F81-9093-F182D7A25D2B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510C58C2-7623-4393-86D6-E47848C14C1C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D2129BA8-3618-4774-B4D6-16EA3693E6BC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45A7FC49-4454-4B65-9406-6A7FFA24A740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B6A9FE50-AA52-4C16-9F12-807D87990E41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22A69EAC-DA43-4F65-9936-9A32799C131F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B9259B35-245D-4C18-9724-6921D8FA1105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E7A1B6C8-C3DE-468D-A737-18D8C2A4C922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150537A9-2D9F-48D8-BD59-C5898BEBA838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AB43C7C8-3746-418F-90FA-7A96DAB1FC14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D4A2C4E6-B263-44A7-9A68-5CF0C2D966AB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2C6B7800-CED1-4BA7-87E6-51F11A328BB7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A6488D0B-2F30-41A1-BE05-78F6BBA0431E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941AC601-F893-4833-B52B-637204D6D7C2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84555B86-ACC4-4CA3-862E-D5BCBE099CE1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2F74C763-6E41-473E-B2ED-73DB004F6E45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="" xmlns:a16="http://schemas.microsoft.com/office/drawing/2014/main" id="{D6392FD1-9045-48BB-93C2-0BEAD8050153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="" xmlns:a16="http://schemas.microsoft.com/office/drawing/2014/main" id="{74A5893B-84F8-48B5-A1E8-610605AB0C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="" xmlns:a16="http://schemas.microsoft.com/office/drawing/2014/main" id="{017DEC8B-A91A-42CD-A61B-ABECDB443C1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="" xmlns:a16="http://schemas.microsoft.com/office/drawing/2014/main" id="{6169EE61-E3F3-4AF1-8653-16D944AC2A4C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="" xmlns:a16="http://schemas.microsoft.com/office/drawing/2014/main" id="{32A5BDA8-87C7-4369-A70E-6CA51AD0AB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8FA253E1-5A05-458A-B2DB-1497A0F51A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="" xmlns:a16="http://schemas.microsoft.com/office/drawing/2014/main" id="{6A82F371-5327-441C-83EB-7FD884947BA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="" xmlns:a16="http://schemas.microsoft.com/office/drawing/2014/main" id="{6D0D9368-C5CE-43B2-AC02-81744DFFF67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0DF74E1D-370D-442F-BBAA-D960BE08419F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192EBC37-A56F-4DCF-8046-CCD35AFEF19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76BE6139-F9FD-4B62-BED5-C04A98F1970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E751D85A-A524-4910-B61D-3E1D10DB1F7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FB27D89B-5F87-4F01-ADC2-F41774A0CE35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ED270F7E-310A-4AC0-A3BE-8D7303B224D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D76AA8B9-E108-404F-AB2E-A91C556E166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="" xmlns:a16="http://schemas.microsoft.com/office/drawing/2014/main" id="{3B11DC06-FEB0-47F2-9896-E3228EDC5D1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2" name="Chord 161">
              <a:extLst>
                <a:ext uri="{FF2B5EF4-FFF2-40B4-BE49-F238E27FC236}">
                  <a16:creationId xmlns="" xmlns:a16="http://schemas.microsoft.com/office/drawing/2014/main" id="{164BA7C1-A6CD-4257-B87D-703B53F710A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3" name="Chord 162">
              <a:extLst>
                <a:ext uri="{FF2B5EF4-FFF2-40B4-BE49-F238E27FC236}">
                  <a16:creationId xmlns="" xmlns:a16="http://schemas.microsoft.com/office/drawing/2014/main" id="{F8B12F72-0FCF-4F5B-8CC0-E2D1C964BB5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="" xmlns:a16="http://schemas.microsoft.com/office/drawing/2014/main" id="{4802769C-D9C1-4BE6-9398-C7049A9A6CE4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F9021708-D294-4A2C-8E5D-81F2E2E6C893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D551B6A5-E491-4F1C-8FFE-F56972DAA980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FF3D83DD-26DF-4E65-8316-A5CE359963B8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715B13BE-94B4-4BAC-90E4-DE1DD061E339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3D8A94D2-B5DF-46AE-8F07-89C75A8D49DD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F195AC21-3617-444E-9A01-1AAA2815269B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205F6D37-5470-4028-9436-7209A75512E1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5382E231-E3E8-4E16-9000-D7655E2D376E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FCA97133-B217-40DF-A1D2-2D165304B25E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6E149D75-E84A-4494-BFCB-51C292A77F56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6F290C8B-C344-4CA5-9C78-976651E7C62E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005B6568-DE50-4CA6-9732-D27F78215026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EA39E2CF-92C6-4465-85B1-50468F8B20D9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5E4972A8-F985-4732-81CD-07ECEEE6DC1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613DAC1A-194E-4AAB-85F9-1456DF72A876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="" xmlns:a16="http://schemas.microsoft.com/office/drawing/2014/main" id="{B825BC29-DEF3-41A7-BF53-FD9085FC4E61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="" xmlns:a16="http://schemas.microsoft.com/office/drawing/2014/main" id="{88CEC832-4F52-4CBB-9B58-CA81782A806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="" xmlns:a16="http://schemas.microsoft.com/office/drawing/2014/main" id="{75123150-2F10-4BC4-914B-7927A0C1A3E6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="" xmlns:a16="http://schemas.microsoft.com/office/drawing/2014/main" id="{523799C1-0503-4F71-B3FF-55AE5D3CD04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="" xmlns:a16="http://schemas.microsoft.com/office/drawing/2014/main" id="{9919265B-C5BA-48EA-85C5-7968387D78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="" xmlns:a16="http://schemas.microsoft.com/office/drawing/2014/main" id="{C21B4C3C-F660-4265-B3FA-A1CB00AFAB3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642B8F1A-0768-470A-A68A-DD9E149866F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="" xmlns:a16="http://schemas.microsoft.com/office/drawing/2014/main" id="{7EF51067-F1C5-433F-8771-1BAFEAA1E3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="" xmlns:a16="http://schemas.microsoft.com/office/drawing/2014/main" id="{504EA11B-11BC-4159-82E0-D8D63F7F627C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="" xmlns:a16="http://schemas.microsoft.com/office/drawing/2014/main" id="{83DFA702-7AE3-4B71-BBEE-75FAEDDBE33C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="" xmlns:a16="http://schemas.microsoft.com/office/drawing/2014/main" id="{63AD05E3-9842-4CBB-A46A-59D3541556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="" xmlns:a16="http://schemas.microsoft.com/office/drawing/2014/main" id="{C6EE767E-47D9-42B0-8333-596DA589E780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BDD5FDA8-E86D-4328-978E-B577F68D00E6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EF264F46-E2D4-4A35-88F3-E43528E6073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="" xmlns:a16="http://schemas.microsoft.com/office/drawing/2014/main" id="{BEF86C4E-FD56-424C-91C5-659F17251E60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="" xmlns:a16="http://schemas.microsoft.com/office/drawing/2014/main" id="{8E10AFBA-D486-47E0-892D-C0621A28346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AC5F7B71-AF61-44CB-B68A-1094F3A4CD64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E34C1EBA-2F51-4B30-AF42-24119CA1F182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="" xmlns:a16="http://schemas.microsoft.com/office/drawing/2014/main" id="{FEDBD39C-56B8-4FD6-94F8-400C2195705E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4B66FE28-3335-400B-B888-92E14D0D41A1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D1044C19-BC73-4D4E-BC23-E27F89EA45E7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1329B421-98C7-4788-99D4-A097B0871925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AC69FF25-D33E-45F5-95E5-1491E9A7EBC8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88301224-6582-41AD-8392-1DF584355ADD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DCEC9C97-C8BE-4AC0-B3F5-9CAF7D949A57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6EADFCC7-1F53-480A-A801-15C2176BACD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8EECDD7F-DF21-46C0-810A-BEB844A8388C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B713C0A0-A238-4D87-8DF7-5ECFD403B2A7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C179A7A2-26AC-4C11-B1B3-198E75B1EB92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A7616C2A-1A9E-46BF-A054-0512C5601704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3EE51F03-6AC4-422F-8679-7DCC39B76190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8400C77B-42C1-4E00-AC17-C8B5F447B1E1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="" xmlns:a16="http://schemas.microsoft.com/office/drawing/2014/main" id="{D07EA2FE-D711-49D4-A597-571160AB16D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="" xmlns:a16="http://schemas.microsoft.com/office/drawing/2014/main" id="{EE63E045-C7F1-403D-8B61-608BEC3BFA98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="" xmlns:a16="http://schemas.microsoft.com/office/drawing/2014/main" id="{33E72CB2-F8E7-49FD-871E-3D54E83CFEC5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="" xmlns:a16="http://schemas.microsoft.com/office/drawing/2014/main" id="{F989AFB3-B3FC-4155-9AD0-FE5F10BD1D10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="" xmlns:a16="http://schemas.microsoft.com/office/drawing/2014/main" id="{4492924D-891B-4445-896C-8ADFE6448A3A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="" xmlns:a16="http://schemas.microsoft.com/office/drawing/2014/main" id="{646DA1A7-7190-4BA9-A8FB-8B1D9D609C1A}"/>
              </a:ext>
            </a:extLst>
          </p:cNvPr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394A5143-CBA1-4121-99EA-B6A6C717E29B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F453E714-239D-4732-86F6-2455DA51FD07}"/>
                </a:ext>
              </a:extLst>
            </p:cNvPr>
            <p:cNvCxnSpPr>
              <a:cxnSpLocks/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="" xmlns:a16="http://schemas.microsoft.com/office/drawing/2014/main" id="{CB3942B7-63E3-4815-9F38-E61C1F1437B5}"/>
                </a:ext>
              </a:extLst>
            </p:cNvPr>
            <p:cNvCxnSpPr>
              <a:cxnSpLocks/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="" xmlns:a16="http://schemas.microsoft.com/office/drawing/2014/main" id="{5D6F6516-F567-449F-9A97-CD46F0D62E1A}"/>
                </a:ext>
              </a:extLst>
            </p:cNvPr>
            <p:cNvCxnSpPr>
              <a:cxnSpLocks/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="" xmlns:a16="http://schemas.microsoft.com/office/drawing/2014/main" id="{7585D01B-FBC6-4E56-A48D-9C4E017FC7AE}"/>
                </a:ext>
              </a:extLst>
            </p:cNvPr>
            <p:cNvCxnSpPr>
              <a:cxnSpLocks/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6787714C-4224-417A-AA99-E21095F46BF7}"/>
                </a:ext>
              </a:extLst>
            </p:cNvPr>
            <p:cNvCxnSpPr>
              <a:cxnSpLocks/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="" xmlns:a16="http://schemas.microsoft.com/office/drawing/2014/main" id="{F154B2B4-5347-4035-B42B-19D8005783D9}"/>
                </a:ext>
              </a:extLst>
            </p:cNvPr>
            <p:cNvCxnSpPr>
              <a:cxnSpLocks/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="" xmlns:a16="http://schemas.microsoft.com/office/drawing/2014/main" id="{3923734C-7685-48BB-9F00-0E8FBC1CBE3B}"/>
                </a:ext>
              </a:extLst>
            </p:cNvPr>
            <p:cNvCxnSpPr>
              <a:cxnSpLocks/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="" xmlns:a16="http://schemas.microsoft.com/office/drawing/2014/main" id="{ADF22676-2528-409D-9F4A-DE964A8332A9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="" xmlns:a16="http://schemas.microsoft.com/office/drawing/2014/main" id="{30032AED-995E-4E1E-A061-A59C21934E43}"/>
                </a:ext>
              </a:extLst>
            </p:cNvPr>
            <p:cNvCxnSpPr>
              <a:cxnSpLocks/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="" xmlns:a16="http://schemas.microsoft.com/office/drawing/2014/main" id="{C4237091-745C-45D6-B633-F5946211842D}"/>
                </a:ext>
              </a:extLst>
            </p:cNvPr>
            <p:cNvCxnSpPr>
              <a:cxnSpLocks/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="" xmlns:a16="http://schemas.microsoft.com/office/drawing/2014/main" id="{35F946B6-EE6E-4F2C-9ECA-B67161D2BB9B}"/>
                </a:ext>
              </a:extLst>
            </p:cNvPr>
            <p:cNvCxnSpPr>
              <a:cxnSpLocks/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="" xmlns:a16="http://schemas.microsoft.com/office/drawing/2014/main" id="{E3C68231-6833-4A71-8D70-2FDA785E75BD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="" xmlns:a16="http://schemas.microsoft.com/office/drawing/2014/main" id="{CD9CD7D0-0695-45E6-A5B2-E61BCA117D5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="" xmlns:a16="http://schemas.microsoft.com/office/drawing/2014/main" id="{2C75D059-62E1-441B-AA8C-810C3F290BB0}"/>
                </a:ext>
              </a:extLst>
            </p:cNvPr>
            <p:cNvCxnSpPr>
              <a:cxnSpLocks/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="" xmlns:a16="http://schemas.microsoft.com/office/drawing/2014/main" id="{375847E8-F74B-4C15-A19B-2E1883A8786C}"/>
                </a:ext>
              </a:extLst>
            </p:cNvPr>
            <p:cNvCxnSpPr>
              <a:cxnSpLocks/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="" xmlns:a16="http://schemas.microsoft.com/office/drawing/2014/main" id="{1221C30D-171B-4371-B698-14C5B603E0BA}"/>
                </a:ext>
              </a:extLst>
            </p:cNvPr>
            <p:cNvCxnSpPr>
              <a:cxnSpLocks/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="" xmlns:a16="http://schemas.microsoft.com/office/drawing/2014/main" id="{65C46142-6B2F-4CA6-81BF-4CF154E4B796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="" xmlns:a16="http://schemas.microsoft.com/office/drawing/2014/main" id="{CA91E332-097F-4A3F-92A9-B008B6704173}"/>
                </a:ext>
              </a:extLst>
            </p:cNvPr>
            <p:cNvCxnSpPr>
              <a:cxnSpLocks/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="" xmlns:a16="http://schemas.microsoft.com/office/drawing/2014/main" id="{247D6126-2DE2-4400-B610-DB321D279158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="" xmlns:a16="http://schemas.microsoft.com/office/drawing/2014/main" id="{C9592472-BB1F-4C9A-8536-E5BB23B65E41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="" xmlns:a16="http://schemas.microsoft.com/office/drawing/2014/main" id="{04BA2BB1-C93B-460F-BE41-2B0712A935F3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="" xmlns:a16="http://schemas.microsoft.com/office/drawing/2014/main" id="{54D5749A-ECD2-4129-AFF1-9EE593DEEA28}"/>
                </a:ext>
              </a:extLst>
            </p:cNvPr>
            <p:cNvCxnSpPr>
              <a:cxnSpLocks/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="" xmlns:a16="http://schemas.microsoft.com/office/drawing/2014/main" id="{E4C6BB8F-257A-42C3-8B2D-13F066E42367}"/>
                </a:ext>
              </a:extLst>
            </p:cNvPr>
            <p:cNvCxnSpPr>
              <a:cxnSpLocks/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="" xmlns:a16="http://schemas.microsoft.com/office/drawing/2014/main" id="{FBBFDC4B-E2FD-4844-9829-EBA3AE3EC2B9}"/>
                </a:ext>
              </a:extLst>
            </p:cNvPr>
            <p:cNvCxnSpPr>
              <a:cxnSpLocks/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="" xmlns:a16="http://schemas.microsoft.com/office/drawing/2014/main" id="{7DC0385F-D2FD-4678-BEF8-3A03E4C6EBE6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="" xmlns:a16="http://schemas.microsoft.com/office/drawing/2014/main" id="{A786C3D5-40F9-4F0B-A768-22A2B81FDEC8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="" xmlns:a16="http://schemas.microsoft.com/office/drawing/2014/main" id="{D30D4FBD-D105-42FC-BE6A-07DF2BFA642A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="" xmlns:a16="http://schemas.microsoft.com/office/drawing/2014/main" id="{08314A49-292C-43CA-8DA3-4383C9B7580F}"/>
                </a:ext>
              </a:extLst>
            </p:cNvPr>
            <p:cNvCxnSpPr>
              <a:cxnSpLocks/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="" xmlns:a16="http://schemas.microsoft.com/office/drawing/2014/main" id="{7E2458C0-183C-442C-9C75-9B7C2F950B05}"/>
                </a:ext>
              </a:extLst>
            </p:cNvPr>
            <p:cNvCxnSpPr>
              <a:cxnSpLocks/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="" xmlns:a16="http://schemas.microsoft.com/office/drawing/2014/main" id="{C457C0DE-7369-4939-AE61-35C8EC8AD536}"/>
                </a:ext>
              </a:extLst>
            </p:cNvPr>
            <p:cNvCxnSpPr>
              <a:cxnSpLocks/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="" xmlns:a16="http://schemas.microsoft.com/office/drawing/2014/main" id="{680A36FD-6073-41BD-8BD9-7DECEA858447}"/>
                </a:ext>
              </a:extLst>
            </p:cNvPr>
            <p:cNvCxnSpPr>
              <a:cxnSpLocks/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="" xmlns:a16="http://schemas.microsoft.com/office/drawing/2014/main" id="{BC654C56-3254-4D40-B16A-13CEF6C10B21}"/>
                </a:ext>
              </a:extLst>
            </p:cNvPr>
            <p:cNvCxnSpPr>
              <a:cxnSpLocks/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="" xmlns:a16="http://schemas.microsoft.com/office/drawing/2014/main" id="{A9B35DA0-3C6A-4F32-BF5A-8CCF63CDEB94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9" name="Oval 278">
              <a:extLst>
                <a:ext uri="{FF2B5EF4-FFF2-40B4-BE49-F238E27FC236}">
                  <a16:creationId xmlns="" xmlns:a16="http://schemas.microsoft.com/office/drawing/2014/main" id="{02340CA7-0628-47E8-9E85-4E04EE0B260A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="" xmlns:a16="http://schemas.microsoft.com/office/drawing/2014/main" id="{62209704-3AD7-43C9-B59C-9E551D89EC06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1" name="Oval 280">
              <a:extLst>
                <a:ext uri="{FF2B5EF4-FFF2-40B4-BE49-F238E27FC236}">
                  <a16:creationId xmlns="" xmlns:a16="http://schemas.microsoft.com/office/drawing/2014/main" id="{77EE959B-90F5-419A-8805-02FF8AB0F22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2" name="Oval 281">
              <a:extLst>
                <a:ext uri="{FF2B5EF4-FFF2-40B4-BE49-F238E27FC236}">
                  <a16:creationId xmlns="" xmlns:a16="http://schemas.microsoft.com/office/drawing/2014/main" id="{7424944D-B01E-453B-A636-EB7220C0F04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="" xmlns:a16="http://schemas.microsoft.com/office/drawing/2014/main" id="{5B70598B-2AD1-43CC-879E-434D630DD09A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="" xmlns:a16="http://schemas.microsoft.com/office/drawing/2014/main" id="{4777D0F8-2F6F-4212-8F64-0D043E36EF8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="" xmlns:a16="http://schemas.microsoft.com/office/drawing/2014/main" id="{7B27A0DD-9073-4D73-A27F-D2CD8DDA10BE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6" name="Oval 285">
              <a:extLst>
                <a:ext uri="{FF2B5EF4-FFF2-40B4-BE49-F238E27FC236}">
                  <a16:creationId xmlns="" xmlns:a16="http://schemas.microsoft.com/office/drawing/2014/main" id="{B5DE3168-EF86-468B-BF0B-61FE1065885F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="" xmlns:a16="http://schemas.microsoft.com/office/drawing/2014/main" id="{F6D007E5-4230-4DB0-86CD-632369C9D1E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8" name="Oval 297">
              <a:extLst>
                <a:ext uri="{FF2B5EF4-FFF2-40B4-BE49-F238E27FC236}">
                  <a16:creationId xmlns="" xmlns:a16="http://schemas.microsoft.com/office/drawing/2014/main" id="{9E756F48-69B3-4E9D-8030-3B8592DC9A3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="" xmlns:a16="http://schemas.microsoft.com/office/drawing/2014/main" id="{B53E0485-2F49-4228-A368-27CB0AFCFBB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0" name="Oval 299">
              <a:extLst>
                <a:ext uri="{FF2B5EF4-FFF2-40B4-BE49-F238E27FC236}">
                  <a16:creationId xmlns="" xmlns:a16="http://schemas.microsoft.com/office/drawing/2014/main" id="{48A37485-33E0-441A-A05E-8DE973D02B7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="" xmlns:a16="http://schemas.microsoft.com/office/drawing/2014/main" id="{7F45383A-FE62-42FC-A7E4-523EDE4EF502}"/>
                </a:ext>
              </a:extLst>
            </p:cNvPr>
            <p:cNvCxnSpPr>
              <a:cxnSpLocks/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="" xmlns:a16="http://schemas.microsoft.com/office/drawing/2014/main" id="{06C4E934-D177-426F-9379-39ACCBB8CBB4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>
              <a:extLst>
                <a:ext uri="{FF2B5EF4-FFF2-40B4-BE49-F238E27FC236}">
                  <a16:creationId xmlns="" xmlns:a16="http://schemas.microsoft.com/office/drawing/2014/main" id="{0B59674A-1D7D-472A-A3E7-E932B263744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="" xmlns:a16="http://schemas.microsoft.com/office/drawing/2014/main" id="{EECA8F92-7836-41ED-9EC8-C7F25074E607}"/>
                </a:ext>
              </a:extLst>
            </p:cNvPr>
            <p:cNvCxnSpPr>
              <a:cxnSpLocks/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="" xmlns:a16="http://schemas.microsoft.com/office/drawing/2014/main" id="{4E5A6100-2B9B-4030-AECE-BDC3233622B9}"/>
                </a:ext>
              </a:extLst>
            </p:cNvPr>
            <p:cNvCxnSpPr>
              <a:cxnSpLocks/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="" xmlns:a16="http://schemas.microsoft.com/office/drawing/2014/main" id="{0B09899D-19E1-4B75-AAE8-EA659B416F92}"/>
                </a:ext>
              </a:extLst>
            </p:cNvPr>
            <p:cNvCxnSpPr>
              <a:cxnSpLocks/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="" xmlns:a16="http://schemas.microsoft.com/office/drawing/2014/main" id="{46DEFC7A-DEA4-460F-938A-90926E79A0D0}"/>
                </a:ext>
              </a:extLst>
            </p:cNvPr>
            <p:cNvCxnSpPr>
              <a:cxnSpLocks/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="" xmlns:a16="http://schemas.microsoft.com/office/drawing/2014/main" id="{75DD3E74-1AE9-43B6-93FA-911F61031228}"/>
                </a:ext>
              </a:extLst>
            </p:cNvPr>
            <p:cNvCxnSpPr>
              <a:cxnSpLocks/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>
              <a:extLst>
                <a:ext uri="{FF2B5EF4-FFF2-40B4-BE49-F238E27FC236}">
                  <a16:creationId xmlns="" xmlns:a16="http://schemas.microsoft.com/office/drawing/2014/main" id="{15AC871D-02EF-41C3-941D-14A914C07B96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="" xmlns:a16="http://schemas.microsoft.com/office/drawing/2014/main" id="{E129402E-4D4E-4C33-A05E-B6ED4F94DA77}"/>
                </a:ext>
              </a:extLst>
            </p:cNvPr>
            <p:cNvCxnSpPr>
              <a:cxnSpLocks/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="" xmlns:a16="http://schemas.microsoft.com/office/drawing/2014/main" id="{7A725384-1A9A-4B26-9335-695B957379B3}"/>
                </a:ext>
              </a:extLst>
            </p:cNvPr>
            <p:cNvCxnSpPr>
              <a:cxnSpLocks/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="" xmlns:a16="http://schemas.microsoft.com/office/drawing/2014/main" id="{193B28E6-9F4D-4A39-A913-FE44B27B31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="" xmlns:a16="http://schemas.microsoft.com/office/drawing/2014/main" id="{DDD392E6-BA48-48D3-A378-812B1CF42DF3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="" xmlns:a16="http://schemas.microsoft.com/office/drawing/2014/main" id="{5A3548C6-2D44-49B8-831D-2A956FD743C3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="" xmlns:a16="http://schemas.microsoft.com/office/drawing/2014/main" id="{B477194E-6BF7-4F20-9349-2F440C78FA1A}"/>
                </a:ext>
              </a:extLst>
            </p:cNvPr>
            <p:cNvCxnSpPr>
              <a:cxnSpLocks/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="" xmlns:a16="http://schemas.microsoft.com/office/drawing/2014/main" id="{650DCBD7-41BB-44B7-8AE5-726F3A9ACED4}"/>
                </a:ext>
              </a:extLst>
            </p:cNvPr>
            <p:cNvCxnSpPr>
              <a:cxnSpLocks/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="" xmlns:a16="http://schemas.microsoft.com/office/drawing/2014/main" id="{94A52F1D-A8E0-4B79-AD02-40EE13ACFDCE}"/>
              </a:ext>
            </a:extLst>
          </p:cNvPr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>
              <a:extLst>
                <a:ext uri="{FF2B5EF4-FFF2-40B4-BE49-F238E27FC236}">
                  <a16:creationId xmlns="" xmlns:a16="http://schemas.microsoft.com/office/drawing/2014/main" id="{64AAE9F9-F4AC-4827-9ABB-A278AC7E3065}"/>
                </a:ext>
              </a:extLst>
            </p:cNvPr>
            <p:cNvCxnSpPr>
              <a:cxnSpLocks/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="" xmlns:a16="http://schemas.microsoft.com/office/drawing/2014/main" id="{FE2930D1-CF2B-439A-B306-567FCD965EDF}"/>
                </a:ext>
              </a:extLst>
            </p:cNvPr>
            <p:cNvCxnSpPr>
              <a:cxnSpLocks/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="" xmlns:a16="http://schemas.microsoft.com/office/drawing/2014/main" id="{8FF36ACF-649A-4CB1-8273-2DEBCD7980CF}"/>
                </a:ext>
              </a:extLst>
            </p:cNvPr>
            <p:cNvCxnSpPr>
              <a:cxnSpLocks/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="" xmlns:a16="http://schemas.microsoft.com/office/drawing/2014/main" id="{1C1DD5CB-803A-4C23-8C39-709D3E134DEB}"/>
                </a:ext>
              </a:extLst>
            </p:cNvPr>
            <p:cNvCxnSpPr>
              <a:cxnSpLocks/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="" xmlns:a16="http://schemas.microsoft.com/office/drawing/2014/main" id="{5C49EA2F-4583-4BB5-B840-8874BA03CF21}"/>
                </a:ext>
              </a:extLst>
            </p:cNvPr>
            <p:cNvCxnSpPr>
              <a:cxnSpLocks/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="" xmlns:a16="http://schemas.microsoft.com/office/drawing/2014/main" id="{B1738490-84A0-497A-9C45-102DAE17ABAC}"/>
                </a:ext>
              </a:extLst>
            </p:cNvPr>
            <p:cNvCxnSpPr>
              <a:cxnSpLocks/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="" xmlns:a16="http://schemas.microsoft.com/office/drawing/2014/main" id="{280603F7-4888-4C9F-843F-03707A5BB7AE}"/>
                </a:ext>
              </a:extLst>
            </p:cNvPr>
            <p:cNvCxnSpPr>
              <a:cxnSpLocks/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="" xmlns:a16="http://schemas.microsoft.com/office/drawing/2014/main" id="{9F176CF5-BC06-4C41-9205-0A86A10A7053}"/>
                </a:ext>
              </a:extLst>
            </p:cNvPr>
            <p:cNvCxnSpPr>
              <a:cxnSpLocks/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="" xmlns:a16="http://schemas.microsoft.com/office/drawing/2014/main" id="{4D5D09F6-DCA4-431C-B181-2F7A401F0A78}"/>
                </a:ext>
              </a:extLst>
            </p:cNvPr>
            <p:cNvCxnSpPr>
              <a:cxnSpLocks/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="" xmlns:a16="http://schemas.microsoft.com/office/drawing/2014/main" id="{EADE9C2B-A0BE-4EE5-A343-A54C5C1783CF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="" xmlns:a16="http://schemas.microsoft.com/office/drawing/2014/main" id="{B9D12CD3-39AE-4C08-BB96-4AF703C35BDF}"/>
                </a:ext>
              </a:extLst>
            </p:cNvPr>
            <p:cNvCxnSpPr>
              <a:cxnSpLocks/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="" xmlns:a16="http://schemas.microsoft.com/office/drawing/2014/main" id="{BCD1E4FC-F9E9-47BD-8CCA-45A60F971985}"/>
                </a:ext>
              </a:extLst>
            </p:cNvPr>
            <p:cNvCxnSpPr>
              <a:cxnSpLocks/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="" xmlns:a16="http://schemas.microsoft.com/office/drawing/2014/main" id="{9AE5CD1C-55DC-4C15-B2FF-A910C31EA3FB}"/>
                </a:ext>
              </a:extLst>
            </p:cNvPr>
            <p:cNvCxnSpPr>
              <a:cxnSpLocks/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="" xmlns:a16="http://schemas.microsoft.com/office/drawing/2014/main" id="{F5722ECB-C37E-40EA-8A64-9DB32C56C46C}"/>
                </a:ext>
              </a:extLst>
            </p:cNvPr>
            <p:cNvCxnSpPr>
              <a:cxnSpLocks/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="" xmlns:a16="http://schemas.microsoft.com/office/drawing/2014/main" id="{64DA1FB6-BAC6-4844-AB2C-5A268FC07030}"/>
                </a:ext>
              </a:extLst>
            </p:cNvPr>
            <p:cNvCxnSpPr>
              <a:cxnSpLocks/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="" xmlns:a16="http://schemas.microsoft.com/office/drawing/2014/main" id="{8E2BFD9E-B2A6-4D0D-AA33-CA11AA89597E}"/>
                </a:ext>
              </a:extLst>
            </p:cNvPr>
            <p:cNvCxnSpPr>
              <a:cxnSpLocks/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="" xmlns:a16="http://schemas.microsoft.com/office/drawing/2014/main" id="{CD36DF3A-4276-4464-91CD-77CAADB314E3}"/>
                </a:ext>
              </a:extLst>
            </p:cNvPr>
            <p:cNvCxnSpPr>
              <a:cxnSpLocks/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="" xmlns:a16="http://schemas.microsoft.com/office/drawing/2014/main" id="{BAA92504-9B47-499B-A030-2F8CB01AF83A}"/>
                </a:ext>
              </a:extLst>
            </p:cNvPr>
            <p:cNvCxnSpPr>
              <a:cxnSpLocks/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="" xmlns:a16="http://schemas.microsoft.com/office/drawing/2014/main" id="{536ABAE3-F6C8-4CD0-9255-28C22843E680}"/>
                </a:ext>
              </a:extLst>
            </p:cNvPr>
            <p:cNvCxnSpPr>
              <a:cxnSpLocks/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="" xmlns:a16="http://schemas.microsoft.com/office/drawing/2014/main" id="{A127C11B-0606-4824-A719-64C9D9CBC3F5}"/>
                </a:ext>
              </a:extLst>
            </p:cNvPr>
            <p:cNvCxnSpPr>
              <a:cxnSpLocks/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="" xmlns:a16="http://schemas.microsoft.com/office/drawing/2014/main" id="{5151E67F-3700-400D-852C-697A37C3DA1D}"/>
                </a:ext>
              </a:extLst>
            </p:cNvPr>
            <p:cNvCxnSpPr>
              <a:cxnSpLocks/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="" xmlns:a16="http://schemas.microsoft.com/office/drawing/2014/main" id="{5BF99317-1401-4BF0-B65E-F7D994FE6CD3}"/>
                </a:ext>
              </a:extLst>
            </p:cNvPr>
            <p:cNvCxnSpPr>
              <a:cxnSpLocks/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="" xmlns:a16="http://schemas.microsoft.com/office/drawing/2014/main" id="{1AA620D2-9A00-46A4-96CF-22DB2FECF458}"/>
                </a:ext>
              </a:extLst>
            </p:cNvPr>
            <p:cNvCxnSpPr>
              <a:cxnSpLocks/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="" xmlns:a16="http://schemas.microsoft.com/office/drawing/2014/main" id="{2FDFD141-FA63-4E05-960A-6D5618D80474}"/>
                </a:ext>
              </a:extLst>
            </p:cNvPr>
            <p:cNvCxnSpPr>
              <a:cxnSpLocks/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="" xmlns:a16="http://schemas.microsoft.com/office/drawing/2014/main" id="{8F94F9AA-B40E-4339-AB88-E1C883468D40}"/>
                </a:ext>
              </a:extLst>
            </p:cNvPr>
            <p:cNvCxnSpPr>
              <a:cxnSpLocks/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="" xmlns:a16="http://schemas.microsoft.com/office/drawing/2014/main" id="{9086A817-0E2C-4225-AADB-479F35745904}"/>
                </a:ext>
              </a:extLst>
            </p:cNvPr>
            <p:cNvCxnSpPr>
              <a:cxnSpLocks/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="" xmlns:a16="http://schemas.microsoft.com/office/drawing/2014/main" id="{23FA985B-EDC1-4DFF-98C8-19C469E434F6}"/>
                </a:ext>
              </a:extLst>
            </p:cNvPr>
            <p:cNvCxnSpPr>
              <a:cxnSpLocks/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="" xmlns:a16="http://schemas.microsoft.com/office/drawing/2014/main" id="{A1D848CE-1454-4D09-971A-A2A30D4AC944}"/>
                </a:ext>
              </a:extLst>
            </p:cNvPr>
            <p:cNvCxnSpPr>
              <a:cxnSpLocks/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="" xmlns:a16="http://schemas.microsoft.com/office/drawing/2014/main" id="{454744C5-E9F9-4B8D-8ED0-DC9EFB369215}"/>
                </a:ext>
              </a:extLst>
            </p:cNvPr>
            <p:cNvCxnSpPr>
              <a:cxnSpLocks/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="" xmlns:a16="http://schemas.microsoft.com/office/drawing/2014/main" id="{9136F6F0-5AF5-4232-A79D-193908A5BDB0}"/>
                </a:ext>
              </a:extLst>
            </p:cNvPr>
            <p:cNvCxnSpPr>
              <a:cxnSpLocks/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="" xmlns:a16="http://schemas.microsoft.com/office/drawing/2014/main" id="{0B0B4F1A-6A95-4B8E-9765-B4EBCA78A357}"/>
                </a:ext>
              </a:extLst>
            </p:cNvPr>
            <p:cNvCxnSpPr>
              <a:cxnSpLocks/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="" xmlns:a16="http://schemas.microsoft.com/office/drawing/2014/main" id="{C7E1FBD5-F114-4387-A178-18981E22974B}"/>
                </a:ext>
              </a:extLst>
            </p:cNvPr>
            <p:cNvCxnSpPr>
              <a:cxnSpLocks/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="" xmlns:a16="http://schemas.microsoft.com/office/drawing/2014/main" id="{B098E622-F75D-435C-AEDA-0B2B7B9C71C5}"/>
                </a:ext>
              </a:extLst>
            </p:cNvPr>
            <p:cNvCxnSpPr>
              <a:cxnSpLocks/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>
              <a:extLst>
                <a:ext uri="{FF2B5EF4-FFF2-40B4-BE49-F238E27FC236}">
                  <a16:creationId xmlns="" xmlns:a16="http://schemas.microsoft.com/office/drawing/2014/main" id="{051CDAD3-F484-46D1-83A3-6A50EA3DED03}"/>
                </a:ext>
              </a:extLst>
            </p:cNvPr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4" name="Oval 423">
              <a:extLst>
                <a:ext uri="{FF2B5EF4-FFF2-40B4-BE49-F238E27FC236}">
                  <a16:creationId xmlns="" xmlns:a16="http://schemas.microsoft.com/office/drawing/2014/main" id="{C1BE8703-0E1B-4B95-BFF9-374949BD9585}"/>
                </a:ext>
              </a:extLst>
            </p:cNvPr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5" name="Oval 424">
              <a:extLst>
                <a:ext uri="{FF2B5EF4-FFF2-40B4-BE49-F238E27FC236}">
                  <a16:creationId xmlns="" xmlns:a16="http://schemas.microsoft.com/office/drawing/2014/main" id="{DBAF651E-E4DC-474D-9B8C-9F288FC9941F}"/>
                </a:ext>
              </a:extLst>
            </p:cNvPr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6" name="Oval 425">
              <a:extLst>
                <a:ext uri="{FF2B5EF4-FFF2-40B4-BE49-F238E27FC236}">
                  <a16:creationId xmlns="" xmlns:a16="http://schemas.microsoft.com/office/drawing/2014/main" id="{F6E3FCB0-09DF-4FDC-AD62-E0AD104CADA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7" name="Oval 426">
              <a:extLst>
                <a:ext uri="{FF2B5EF4-FFF2-40B4-BE49-F238E27FC236}">
                  <a16:creationId xmlns="" xmlns:a16="http://schemas.microsoft.com/office/drawing/2014/main" id="{AD1ED283-3EA7-42A8-A035-4BB05C4064B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8" name="Oval 427">
              <a:extLst>
                <a:ext uri="{FF2B5EF4-FFF2-40B4-BE49-F238E27FC236}">
                  <a16:creationId xmlns="" xmlns:a16="http://schemas.microsoft.com/office/drawing/2014/main" id="{BA53649C-5900-4B00-9F1B-217CF88E8AD0}"/>
                </a:ext>
              </a:extLst>
            </p:cNvPr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9" name="Oval 428">
              <a:extLst>
                <a:ext uri="{FF2B5EF4-FFF2-40B4-BE49-F238E27FC236}">
                  <a16:creationId xmlns="" xmlns:a16="http://schemas.microsoft.com/office/drawing/2014/main" id="{32895BD8-A224-4642-A5EE-B463E7DE68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0" name="Oval 429">
              <a:extLst>
                <a:ext uri="{FF2B5EF4-FFF2-40B4-BE49-F238E27FC236}">
                  <a16:creationId xmlns="" xmlns:a16="http://schemas.microsoft.com/office/drawing/2014/main" id="{2D269516-246C-4E9E-A151-4262B778B830}"/>
                </a:ext>
              </a:extLst>
            </p:cNvPr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1" name="Oval 430">
              <a:extLst>
                <a:ext uri="{FF2B5EF4-FFF2-40B4-BE49-F238E27FC236}">
                  <a16:creationId xmlns="" xmlns:a16="http://schemas.microsoft.com/office/drawing/2014/main" id="{7EA3CCC8-94E9-47F5-80F2-43749B733D8D}"/>
                </a:ext>
              </a:extLst>
            </p:cNvPr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2" name="Oval 431">
              <a:extLst>
                <a:ext uri="{FF2B5EF4-FFF2-40B4-BE49-F238E27FC236}">
                  <a16:creationId xmlns="" xmlns:a16="http://schemas.microsoft.com/office/drawing/2014/main" id="{D5F06C1C-6BC7-477A-A619-9D178B9E7CA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3" name="Oval 432">
              <a:extLst>
                <a:ext uri="{FF2B5EF4-FFF2-40B4-BE49-F238E27FC236}">
                  <a16:creationId xmlns="" xmlns:a16="http://schemas.microsoft.com/office/drawing/2014/main" id="{DB6C6DC9-9E33-4056-8EBD-CAF0C8F5099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4" name="Oval 433">
              <a:extLst>
                <a:ext uri="{FF2B5EF4-FFF2-40B4-BE49-F238E27FC236}">
                  <a16:creationId xmlns="" xmlns:a16="http://schemas.microsoft.com/office/drawing/2014/main" id="{22C3C54A-C8C9-457F-A2C8-A389B03897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5" name="Oval 434">
              <a:extLst>
                <a:ext uri="{FF2B5EF4-FFF2-40B4-BE49-F238E27FC236}">
                  <a16:creationId xmlns="" xmlns:a16="http://schemas.microsoft.com/office/drawing/2014/main" id="{C685F947-8A2F-430E-9645-B7C587BA4F4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="" xmlns:a16="http://schemas.microsoft.com/office/drawing/2014/main" id="{29A4E603-5BCB-49F9-A219-36B1BDC84D73}"/>
                </a:ext>
              </a:extLst>
            </p:cNvPr>
            <p:cNvCxnSpPr>
              <a:cxnSpLocks/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="" xmlns:a16="http://schemas.microsoft.com/office/drawing/2014/main" id="{D55D1753-699D-4A3D-A7DA-53F6DEE510EF}"/>
                </a:ext>
              </a:extLst>
            </p:cNvPr>
            <p:cNvCxnSpPr>
              <a:cxnSpLocks/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>
              <a:extLst>
                <a:ext uri="{FF2B5EF4-FFF2-40B4-BE49-F238E27FC236}">
                  <a16:creationId xmlns="" xmlns:a16="http://schemas.microsoft.com/office/drawing/2014/main" id="{0234853B-8EE4-4C6E-8A67-C38B1B0DA04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="" xmlns:a16="http://schemas.microsoft.com/office/drawing/2014/main" id="{C8EB4FE2-B2A4-448A-AE36-71287457E3E3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="" xmlns:a16="http://schemas.microsoft.com/office/drawing/2014/main" id="{1D16E44E-B69B-4921-9C97-6FAAC0CC61C5}"/>
                </a:ext>
              </a:extLst>
            </p:cNvPr>
            <p:cNvCxnSpPr>
              <a:cxnSpLocks/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="" xmlns:a16="http://schemas.microsoft.com/office/drawing/2014/main" id="{863B3537-85D9-4D45-971B-94B64821AE7E}"/>
                </a:ext>
              </a:extLst>
            </p:cNvPr>
            <p:cNvCxnSpPr>
              <a:cxnSpLocks/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="" xmlns:a16="http://schemas.microsoft.com/office/drawing/2014/main" id="{F6F217E5-8380-470E-8F95-3B9CAF4AAA98}"/>
                </a:ext>
              </a:extLst>
            </p:cNvPr>
            <p:cNvCxnSpPr>
              <a:cxnSpLocks/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="" xmlns:a16="http://schemas.microsoft.com/office/drawing/2014/main" id="{86DE334F-626F-4242-A85E-4BB72961371A}"/>
                </a:ext>
              </a:extLst>
            </p:cNvPr>
            <p:cNvCxnSpPr>
              <a:cxnSpLocks/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>
              <a:extLst>
                <a:ext uri="{FF2B5EF4-FFF2-40B4-BE49-F238E27FC236}">
                  <a16:creationId xmlns="" xmlns:a16="http://schemas.microsoft.com/office/drawing/2014/main" id="{4254907C-754D-4ED9-A0F7-77FA71EC5BE0}"/>
                </a:ext>
              </a:extLst>
            </p:cNvPr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45" name="Straight Connector 444">
              <a:extLst>
                <a:ext uri="{FF2B5EF4-FFF2-40B4-BE49-F238E27FC236}">
                  <a16:creationId xmlns="" xmlns:a16="http://schemas.microsoft.com/office/drawing/2014/main" id="{E4D5BA08-5F78-4753-B324-A53B7ABC9D00}"/>
                </a:ext>
              </a:extLst>
            </p:cNvPr>
            <p:cNvCxnSpPr>
              <a:cxnSpLocks/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="" xmlns:a16="http://schemas.microsoft.com/office/drawing/2014/main" id="{CDCA2494-8AB5-4B68-BF83-69502CA2A869}"/>
                </a:ext>
              </a:extLst>
            </p:cNvPr>
            <p:cNvCxnSpPr>
              <a:cxnSpLocks/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="" xmlns:a16="http://schemas.microsoft.com/office/drawing/2014/main" id="{7E3EF5E3-2EEC-4EF8-9231-900B1A17144C}"/>
                </a:ext>
              </a:extLst>
            </p:cNvPr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="" xmlns:a16="http://schemas.microsoft.com/office/drawing/2014/main" id="{AE46719B-86CF-49FD-95F7-E31F72C68B22}"/>
                </a:ext>
              </a:extLst>
            </p:cNvPr>
            <p:cNvCxnSpPr>
              <a:cxnSpLocks/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>
              <a:extLst>
                <a:ext uri="{FF2B5EF4-FFF2-40B4-BE49-F238E27FC236}">
                  <a16:creationId xmlns="" xmlns:a16="http://schemas.microsoft.com/office/drawing/2014/main" id="{327BF1A0-89B6-4675-881F-F3245531BA9A}"/>
                </a:ext>
              </a:extLst>
            </p:cNvPr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="" xmlns:a16="http://schemas.microsoft.com/office/drawing/2014/main" id="{834F05FD-89AC-4E32-8A59-ECC4C165E90E}"/>
                </a:ext>
              </a:extLst>
            </p:cNvPr>
            <p:cNvCxnSpPr>
              <a:cxnSpLocks/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="" xmlns:a16="http://schemas.microsoft.com/office/drawing/2014/main" id="{2E116837-245F-4751-ADDF-A1CFD40ABBDA}"/>
                </a:ext>
              </a:extLst>
            </p:cNvPr>
            <p:cNvCxnSpPr>
              <a:cxnSpLocks/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8549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B46A6D89-45A1-4F7A-9D0C-EDD11307D6BF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="" xmlns:a16="http://schemas.microsoft.com/office/drawing/2014/main" id="{162BC632-7DC1-4789-8CFC-CD5AFC3ABCAA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="" xmlns:a16="http://schemas.microsoft.com/office/drawing/2014/main" id="{8AAC13F6-2489-4DDA-A9B2-3067A1B8CAA3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C97C8410-298D-4055-AA0A-57C75129C4D7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3386457A-06F7-4F62-B11E-654FD4AEEA59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08E23FD4-7D2D-49A7-8750-6828324D2943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1D054FEF-1615-47B3-977D-E6663964188E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3E312D78-45B2-43E5-B6A7-32FBB158F93D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43F8CEFD-D4BD-4113-9ECA-07C92BFBB271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7499953E-DF36-43C0-88A6-34B0E3D5BC3B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65DC0C5D-21C1-4019-ABA1-012B17DA77FC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667720E7-E000-4A08-8CA5-62D23F338722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736A894D-E961-42D3-81AF-FC9EC6AA5636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67A6F6E6-25AB-4726-9450-BCFF40E212A5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B4AB62C6-3F97-4F2D-B07B-94130854021F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627F97B2-FB8F-4594-B3BE-1A13857BDD13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12E1AD36-E1A9-450D-A199-D273981BE9C7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9556C625-1CEC-4663-AC9C-9C45AF596EDB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631A7F20-0078-4EDA-A0C1-E367A0582342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B1057D6F-0187-413A-A041-3D75EEFC2A94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17512CCA-B0B9-4941-B513-B835901D4C5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E7EA50BD-A578-4D06-BB0C-9DC7B01FC034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78578C0F-649C-45AB-87F8-2252A3265CFD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5A73EB4D-A240-4E51-A50A-B435BE3A2D5C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C27E5381-04D1-4225-8769-1B6B9480C7A0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96746FBD-C785-43A8-A48B-34A14AF95516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06951640-64C0-4AD8-A442-D08334FF6FD1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59B76EA-5D51-41D6-A58C-5F8334DE937D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2C9292B8-1E47-4B34-8FC0-97245BE9578A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EADFAEBF-02D7-44CD-BE5F-305B6E2F52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7A4B4051-9A56-435E-840D-6C3C23050184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B307BA00-107E-4562-88CB-DEA0D496D749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71DFAB2F-CF8B-44F2-9850-03F8AF098440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7C85B09E-18C3-4D54-AA0A-14F26F9FFFCA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BF3BFC00-DCD5-4109-BE0D-BBB66C276072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4F40DBEB-FAA5-4EAA-89F4-27A7CE21A297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8E601845-E46E-419B-8F68-C56C73B3F51F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D1D8C297-4E3E-4739-99E9-7D79A327AD6E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75BD0C1E-77F3-489E-9331-D144C7768558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1316F845-3855-4D5B-835D-A0B62D513152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A2745097-160A-4242-B146-2A008E56E28B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EF7B2350-5A57-4E35-B744-F10FBB8A056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E45F8280-4EFB-4995-9F18-181E864A0E70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C37378C5-2E83-4344-BF87-0CC2F0422BA6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5B029E3A-F23A-45C1-AF01-6A30EAD98C52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FCAD99E0-7C29-4686-96D0-62897A6AE659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A1064CBE-03DE-4D9E-987A-66EDDE5C3459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65E50E75-E54D-4236-9C47-C231CAC0ACAA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820438D3-84FC-4F69-ACCB-416AED8C0CFF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931826D2-E95E-483E-8DBE-25AB9BBB1560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94FE5394-C20F-431D-B7DC-326378B3B088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9EE429A1-541D-4C36-AE28-C8D51F3D554B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692B11CD-0752-425D-996F-AE3245F3065E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0B920EAE-371D-4F78-AF0A-ED58DDC5567D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1D0F8AFA-1E3F-4BE8-8CAD-52FBEE5C5D8A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130AFE6-8E05-4B94-82AD-63B7251AA0DD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28163A8-99E9-40C3-822B-4807D28979D5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80EC36C8-56BA-46D6-A21B-89ECA9A2F98B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9670C444-1B5E-44ED-9E89-AF428D1309D7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D0679015-80D1-46EA-89FB-C1304E32BF38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6147E92A-FE47-47D7-831F-DE7CE7A13521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9CC1AC0F-96A8-4BD5-A222-0BB886D4763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CD98587F-E9E8-4567-8781-8509E4EA0783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F7E9BC41-A324-49C9-9989-67AC991C373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5283073A-239A-42F7-8A6E-59F0C639DA8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C4FB963-302D-4267-ABF6-4DD1DE9601A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E8E2EEDA-B07F-44CA-A478-4EC59941DB6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A48C406E-1EE2-419C-8BE0-C412F9459C0F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C00750C3-A772-4D58-80E0-0F3CBD904B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1FC13AB-ACD3-4F14-A856-DEF609C6486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49BAB914-F0A8-4C08-BA8A-FB5A1DE53C7E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6024B6F6-072B-40FD-B1CD-CD2F41798D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EFD9F980-D0E7-4710-8474-8EDAAC86D6CE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313C95F5-5431-4138-82FD-CC36664D949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7D56BF88-FC66-48FA-A395-1F4EF14C026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5DE7D84A-D10E-4ECD-8C80-9EED7E811A5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0D24F226-375A-43DB-A8F6-9064CD6B09B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1B8D9E11-3DFB-4032-9ED1-8303DB874326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AC71A725-0490-413D-9111-BBED187F96C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9300FE5-A935-477E-A3A2-32D067237F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D3740D16-F0C3-4D90-9C80-22F727410CB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08DC6666-76B2-476F-B5EB-F8ACEC05CF7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FF489D69-D8F7-4EBF-8616-9EA043E94AE2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4B3A6BD8-4E5D-46B5-A8AD-45B613BFA077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ACFE58EF-307F-40BB-9E94-E23D748D3F9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9EE79A11-F170-491D-B85E-2A70D006CFDE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2CD62C66-AF16-49EA-A400-3DC7D1E32C63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1EB7A8D4-F92A-42F0-BB71-3716944B44EC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1725B51A-A5F3-4B02-A866-3E16CF95FD01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="" xmlns:a16="http://schemas.microsoft.com/office/drawing/2014/main" id="{10B811EB-E1EF-44B7-ACD8-8C8B26F26E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2" name="Chord 91">
              <a:extLst>
                <a:ext uri="{FF2B5EF4-FFF2-40B4-BE49-F238E27FC236}">
                  <a16:creationId xmlns="" xmlns:a16="http://schemas.microsoft.com/office/drawing/2014/main" id="{EC644678-7063-4E05-8F71-7E8F169222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1573B538-F310-4901-99BE-304F1FD404E3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83735593-CB8F-4BB7-B972-79DC32DD930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4DAF7968-A4B0-45E0-A053-7533854AB593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EE43DE7B-97DD-4714-A6F3-095D4A6F879B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3B5A1851-7EBD-4D5C-BABA-1C1E5EDF1603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026F1F4D-9609-49E3-89A7-A2B90C60A087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95ED831D-5322-4592-BA34-FA8C27716A39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13ACA138-96B0-4207-9BD5-B3C4FFCADC96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1CEAE538-EBDD-435F-A8BC-61F14B611A86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A45F4B77-D16E-4396-85F2-DC44E4D02A5D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017EE279-85B7-4CBA-BA65-C77BF076004C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0721447B-34B4-4C35-8AD2-E4A989DB3301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0A5BA327-4620-4B50-AE52-36532DB25A6F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8D5184DA-1F57-4024-B50B-95D8C1F9DE0F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D6B9762A-F99F-45FE-8E32-C185318BD128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97504825-8572-430F-9180-A0CEC1440771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BC904747-D6C8-40DB-9160-8A1B8DD51DDA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9DD59FBD-119D-44DB-9E3D-659512EC5111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3EDB7426-571E-467D-9B7F-AEE911FCA261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5FC4367C-4926-400D-99A5-8BB3F3390ECB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F60AFF29-8020-4540-88A3-7CAD329FF500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451DC980-D552-4FBB-939C-8ACCC7946C3F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45EE2C1B-242C-4D4B-968E-3C5924968090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8F5A178E-A9BB-46B6-A201-D7ECFF0BBF2C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67574D6E-F1AE-412E-9D2C-80ED0B3DC4B8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C95A90C5-37FE-462C-B9FE-A494BBDA1B53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AE13F404-FDF4-4388-82C5-F3D821714087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2861CD8D-DD34-4B8D-8211-D0C6361BAF0E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E819493D-5DAF-46CF-98B9-A9E1A1285FEE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C0C1F668-C79F-43F0-9017-A0A00E5D71E6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0D9C58B5-2839-4835-8B5F-3C9C1A9C456D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E139E014-047A-44CE-84A5-E5C62A953703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C8B9AB82-C919-4824-916C-C59BFD37B3CD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72593B35-C35B-4E49-A52D-A920F4357293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DB74C72F-27F0-4B12-AECF-156E90BB3705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A7303548-4318-495B-B67A-4710F4C9E3B9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F7611D18-8033-4D20-A970-AB585C0A4084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E72BBE39-D04D-49B6-B8BE-F2DE6AD267E2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7C3E63C7-9731-4C71-B76B-A870231AEA85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9BED1B4F-8BF3-4359-99B9-0969AFC23813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4E9451F9-9F87-4366-A341-AE3107872EC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10F750A8-841B-4ADD-8FE7-34ED5B0D3841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F7F52F4E-E8F2-4268-9C9A-96585C242F0A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EB21FAE3-529D-4F1E-8258-B9F64DEB6D96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A096F4C9-4A6D-48E2-B57D-606ED3A0AD6B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6F8610D5-275F-4138-B1C3-7A31FD0921DC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05CED1A1-26E7-4A03-89F9-0856A393D754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CC3D3819-C14E-4D73-8A82-F2BE846CB16F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A8F5F6D4-A00C-463B-B8C0-552EA74777ED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E50C833F-21C2-45DB-A44B-6E3AB7DD9FD1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95F541DC-69A8-4175-8C7A-D78AB99A1504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6399575C-9F8F-438A-B74D-F0E9A19233D5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="" xmlns:a16="http://schemas.microsoft.com/office/drawing/2014/main" id="{9C9F7463-3A75-4EC3-ABF5-5D8CF6950C50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="" xmlns:a16="http://schemas.microsoft.com/office/drawing/2014/main" id="{2A2AF494-1865-4518-AE99-D74391F87E9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="" xmlns:a16="http://schemas.microsoft.com/office/drawing/2014/main" id="{1E773AC8-73D8-4BC5-A244-2E98D38B017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="" xmlns:a16="http://schemas.microsoft.com/office/drawing/2014/main" id="{B7E1ED11-C28D-4153-B5BA-D07442B8A9C5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="" xmlns:a16="http://schemas.microsoft.com/office/drawing/2014/main" id="{3EDD31E5-7F8C-469C-AADA-47C872D788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="" xmlns:a16="http://schemas.microsoft.com/office/drawing/2014/main" id="{0EEEB9E5-9B53-4016-BE6E-86B533B3E5CB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9DC0FB57-9D86-4019-9319-482ADD9BF2A4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="" xmlns:a16="http://schemas.microsoft.com/office/drawing/2014/main" id="{CADDAF51-797F-4CA4-A251-CF00688F685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="" xmlns:a16="http://schemas.microsoft.com/office/drawing/2014/main" id="{A8FFBCF2-8B4A-4C12-8808-455F6F551E6C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ABAD1B36-C878-4488-A8F9-F4F24A4E45C0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86C8E6CD-7A0B-488E-BFF0-4A105ADFA86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41D55C72-67BB-4E0D-8B75-7E56D521D89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33458A0F-3EBC-4AD2-9618-5BF28C4D01E7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22E06256-2354-48C8-81FA-D4F25430FDA1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7DFDE8E0-D8B7-4F08-A3B3-78A18FE9C52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70E8F3FF-3CEC-4A91-BBFF-53AD04C312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1" name="Chord 160">
              <a:extLst>
                <a:ext uri="{FF2B5EF4-FFF2-40B4-BE49-F238E27FC236}">
                  <a16:creationId xmlns="" xmlns:a16="http://schemas.microsoft.com/office/drawing/2014/main" id="{5838E83D-3671-469D-985F-BEC091B7874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2" name="Chord 161">
              <a:extLst>
                <a:ext uri="{FF2B5EF4-FFF2-40B4-BE49-F238E27FC236}">
                  <a16:creationId xmlns="" xmlns:a16="http://schemas.microsoft.com/office/drawing/2014/main" id="{BC66DE4A-23D1-40BA-86A5-B7E5D30C67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="" xmlns:a16="http://schemas.microsoft.com/office/drawing/2014/main" id="{00F1609D-54EC-4F7A-A097-5E34ECD898B8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="" xmlns:a16="http://schemas.microsoft.com/office/drawing/2014/main" id="{3AACB750-E775-4631-A59D-79677CCC9B9D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CEB26039-8B27-4436-B67D-BDFFED7CEFE4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FF4941D2-C21B-43AE-BC49-DC248DF591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9E18E30F-14C0-47D6-9BF7-9B0E4678B7F5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47208C46-E8DF-42E1-9337-1C60D4B0C5FE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BD88AC33-1639-4F47-84B2-7F9A7E6192EE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4921C51B-507F-4B38-8799-432D97AEAB38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D8CB33B1-CD2C-4337-93FF-B0AE55A8E4F0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E0036B86-00B1-4A15-A887-1C8FD24F2021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B51C13A3-4AF5-4F10-AE6E-C716AF82C77C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B02DCD13-65A8-4507-9430-DC888F9AB3DA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0267751D-234F-43EC-8CB3-A1490C98A767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23AB97B3-C90E-467A-B4EA-844E11591E48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490DC053-BA35-42B7-86BC-D72A42DAE2F6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CBB6BE4B-7427-4FBC-951E-331BB943F778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F0E95818-5D23-448D-A6E1-A937389F8130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="" xmlns:a16="http://schemas.microsoft.com/office/drawing/2014/main" id="{D12A92C1-0780-4D5C-B8B2-7F4868EA32B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="" xmlns:a16="http://schemas.microsoft.com/office/drawing/2014/main" id="{21A1D674-0C1A-42EE-A5C4-38F10C7CF4E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="" xmlns:a16="http://schemas.microsoft.com/office/drawing/2014/main" id="{E5991706-7D8D-49A2-BAF5-452B8455B3EC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="" xmlns:a16="http://schemas.microsoft.com/office/drawing/2014/main" id="{264F6344-FCEF-4009-9CE4-F8FBA55D1E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="" xmlns:a16="http://schemas.microsoft.com/office/drawing/2014/main" id="{3A827730-9575-4C49-BED2-BAB98E0B2C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="" xmlns:a16="http://schemas.microsoft.com/office/drawing/2014/main" id="{005FE7DA-E716-4455-8F43-8D908A605B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549594E1-4041-4E92-B8B3-A891EC0581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="" xmlns:a16="http://schemas.microsoft.com/office/drawing/2014/main" id="{0CC1D165-7523-42F8-BDE7-C09E423737B8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="" xmlns:a16="http://schemas.microsoft.com/office/drawing/2014/main" id="{701809D7-69A2-456D-B9CB-CD5CE8981D21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="" xmlns:a16="http://schemas.microsoft.com/office/drawing/2014/main" id="{37DEB8E5-06EB-4462-8F2F-507B9972E2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="" xmlns:a16="http://schemas.microsoft.com/office/drawing/2014/main" id="{7311709C-1FBE-4EBF-8C4B-094200B579D2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="" xmlns:a16="http://schemas.microsoft.com/office/drawing/2014/main" id="{8F20F7E0-954F-4AD3-AC0D-2A1D83EFEECB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4F5A4052-FECE-4568-986D-FF2FA7051506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CB602BCE-6ACD-450B-AC92-82EE91E3D592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="" xmlns:a16="http://schemas.microsoft.com/office/drawing/2014/main" id="{4277B453-F7CE-4C82-AD1D-C9618872083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="" xmlns:a16="http://schemas.microsoft.com/office/drawing/2014/main" id="{897DF0AF-23F7-47A8-83D8-A797BD669B8B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1D82BBC8-6C11-4CAE-B345-030895BB454D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46708C2E-6550-40E9-AF5F-AB057C4EDBF3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="" xmlns:a16="http://schemas.microsoft.com/office/drawing/2014/main" id="{C933B556-3554-4E92-A88E-708353656D99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55AAED15-F9E5-438D-81C3-6F2350589391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D979670F-A226-445F-87BE-0EDA404539E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C3DCF77F-7EB5-4D09-B658-5AC9CDF13197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0A0EC9F9-7A3D-4D3E-8F51-22E8F3FF9F76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2E5B285C-491B-4D42-8A83-1D17F853756E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AB94BD98-278C-4A47-9949-49987FC9194B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01BC6748-5005-463B-ADDB-6CD8EDC3D9E6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FE57A417-C969-4A4B-A0DA-693318CEC0F5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45AD6383-C94F-4C9C-B60D-A6EFB3198D7C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10CF3434-4FC7-4349-A2AA-4A3DA56A6C16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68F595A8-8713-4A94-96F9-9DEF8744C37A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07631C7D-9EEF-4650-BCDD-28BEFACB6B0A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="" xmlns:a16="http://schemas.microsoft.com/office/drawing/2014/main" id="{BC11F5EA-4C6F-4C4B-AB59-6467B8806D2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="" xmlns:a16="http://schemas.microsoft.com/office/drawing/2014/main" id="{27FAF4D5-B37F-4BC4-8279-CDBC72FBC8E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="" xmlns:a16="http://schemas.microsoft.com/office/drawing/2014/main" id="{020B9E01-F380-4F5A-A128-5051AEEA05B1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="" xmlns:a16="http://schemas.microsoft.com/office/drawing/2014/main" id="{CE1EE67B-63F6-49F9-B01D-84E5AA3015C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="" xmlns:a16="http://schemas.microsoft.com/office/drawing/2014/main" id="{8B633272-CDDF-4643-8E96-0E69E26B508C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52795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="" xmlns:a16="http://schemas.microsoft.com/office/drawing/2014/main" id="{A93A0354-2687-4B75-81A7-A8072F1BC99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="" xmlns:a16="http://schemas.microsoft.com/office/drawing/2014/main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="" xmlns:a16="http://schemas.microsoft.com/office/drawing/2014/main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="" xmlns:a16="http://schemas.microsoft.com/office/drawing/2014/main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="" xmlns:a16="http://schemas.microsoft.com/office/drawing/2014/main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="" xmlns:a16="http://schemas.microsoft.com/office/drawing/2014/main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="" xmlns:a16="http://schemas.microsoft.com/office/drawing/2014/main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="" xmlns:a16="http://schemas.microsoft.com/office/drawing/2014/main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="" xmlns:a16="http://schemas.microsoft.com/office/drawing/2014/main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="" xmlns:a16="http://schemas.microsoft.com/office/drawing/2014/main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="" xmlns:a16="http://schemas.microsoft.com/office/drawing/2014/main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="" xmlns:a16="http://schemas.microsoft.com/office/drawing/2014/main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="" xmlns:a16="http://schemas.microsoft.com/office/drawing/2014/main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="" xmlns:a16="http://schemas.microsoft.com/office/drawing/2014/main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="" xmlns:a16="http://schemas.microsoft.com/office/drawing/2014/main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="" xmlns:a16="http://schemas.microsoft.com/office/drawing/2014/main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="" xmlns:a16="http://schemas.microsoft.com/office/drawing/2014/main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="" xmlns:a16="http://schemas.microsoft.com/office/drawing/2014/main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="" xmlns:a16="http://schemas.microsoft.com/office/drawing/2014/main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="" xmlns:a16="http://schemas.microsoft.com/office/drawing/2014/main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="" xmlns:a16="http://schemas.microsoft.com/office/drawing/2014/main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="" xmlns:a16="http://schemas.microsoft.com/office/drawing/2014/main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="" xmlns:a16="http://schemas.microsoft.com/office/drawing/2014/main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="" xmlns:a16="http://schemas.microsoft.com/office/drawing/2014/main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="" xmlns:a16="http://schemas.microsoft.com/office/drawing/2014/main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="" xmlns:a16="http://schemas.microsoft.com/office/drawing/2014/main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="" xmlns:a16="http://schemas.microsoft.com/office/drawing/2014/main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="" xmlns:a16="http://schemas.microsoft.com/office/drawing/2014/main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="" xmlns:a16="http://schemas.microsoft.com/office/drawing/2014/main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="" xmlns:a16="http://schemas.microsoft.com/office/drawing/2014/main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="" xmlns:a16="http://schemas.microsoft.com/office/drawing/2014/main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="" xmlns:a16="http://schemas.microsoft.com/office/drawing/2014/main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="" xmlns:a16="http://schemas.microsoft.com/office/drawing/2014/main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="" xmlns:a16="http://schemas.microsoft.com/office/drawing/2014/main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="" xmlns:a16="http://schemas.microsoft.com/office/drawing/2014/main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="" xmlns:a16="http://schemas.microsoft.com/office/drawing/2014/main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="" xmlns:a16="http://schemas.microsoft.com/office/drawing/2014/main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="" xmlns:a16="http://schemas.microsoft.com/office/drawing/2014/main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="" xmlns:a16="http://schemas.microsoft.com/office/drawing/2014/main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="" xmlns:a16="http://schemas.microsoft.com/office/drawing/2014/main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="" xmlns:a16="http://schemas.microsoft.com/office/drawing/2014/main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="" xmlns:a16="http://schemas.microsoft.com/office/drawing/2014/main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="" xmlns:a16="http://schemas.microsoft.com/office/drawing/2014/main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="" xmlns:a16="http://schemas.microsoft.com/office/drawing/2014/main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="" xmlns:a16="http://schemas.microsoft.com/office/drawing/2014/main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="" xmlns:a16="http://schemas.microsoft.com/office/drawing/2014/main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="" xmlns:a16="http://schemas.microsoft.com/office/drawing/2014/main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="" xmlns:a16="http://schemas.microsoft.com/office/drawing/2014/main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="" xmlns:a16="http://schemas.microsoft.com/office/drawing/2014/main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="" xmlns:a16="http://schemas.microsoft.com/office/drawing/2014/main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="" xmlns:a16="http://schemas.microsoft.com/office/drawing/2014/main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="" xmlns:a16="http://schemas.microsoft.com/office/drawing/2014/main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="" xmlns:a16="http://schemas.microsoft.com/office/drawing/2014/main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="" xmlns:a16="http://schemas.microsoft.com/office/drawing/2014/main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="" xmlns:a16="http://schemas.microsoft.com/office/drawing/2014/main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="" xmlns:a16="http://schemas.microsoft.com/office/drawing/2014/main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="" xmlns:a16="http://schemas.microsoft.com/office/drawing/2014/main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="" xmlns:a16="http://schemas.microsoft.com/office/drawing/2014/main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="" xmlns:a16="http://schemas.microsoft.com/office/drawing/2014/main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="" xmlns:a16="http://schemas.microsoft.com/office/drawing/2014/main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="" xmlns:a16="http://schemas.microsoft.com/office/drawing/2014/main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1" name="Oval 280">
              <a:extLst>
                <a:ext uri="{FF2B5EF4-FFF2-40B4-BE49-F238E27FC236}">
                  <a16:creationId xmlns="" xmlns:a16="http://schemas.microsoft.com/office/drawing/2014/main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2" name="Oval 281">
              <a:extLst>
                <a:ext uri="{FF2B5EF4-FFF2-40B4-BE49-F238E27FC236}">
                  <a16:creationId xmlns="" xmlns:a16="http://schemas.microsoft.com/office/drawing/2014/main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="" xmlns:a16="http://schemas.microsoft.com/office/drawing/2014/main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="" xmlns:a16="http://schemas.microsoft.com/office/drawing/2014/main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="" xmlns:a16="http://schemas.microsoft.com/office/drawing/2014/main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6" name="Oval 285">
              <a:extLst>
                <a:ext uri="{FF2B5EF4-FFF2-40B4-BE49-F238E27FC236}">
                  <a16:creationId xmlns="" xmlns:a16="http://schemas.microsoft.com/office/drawing/2014/main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="" xmlns:a16="http://schemas.microsoft.com/office/drawing/2014/main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="" xmlns:a16="http://schemas.microsoft.com/office/drawing/2014/main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="" xmlns:a16="http://schemas.microsoft.com/office/drawing/2014/main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="" xmlns:a16="http://schemas.microsoft.com/office/drawing/2014/main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="" xmlns:a16="http://schemas.microsoft.com/office/drawing/2014/main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="" xmlns:a16="http://schemas.microsoft.com/office/drawing/2014/main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="" xmlns:a16="http://schemas.microsoft.com/office/drawing/2014/main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="" xmlns:a16="http://schemas.microsoft.com/office/drawing/2014/main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="" xmlns:a16="http://schemas.microsoft.com/office/drawing/2014/main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="" xmlns:a16="http://schemas.microsoft.com/office/drawing/2014/main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7" name="Oval 296">
              <a:extLst>
                <a:ext uri="{FF2B5EF4-FFF2-40B4-BE49-F238E27FC236}">
                  <a16:creationId xmlns="" xmlns:a16="http://schemas.microsoft.com/office/drawing/2014/main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8" name="Oval 297">
              <a:extLst>
                <a:ext uri="{FF2B5EF4-FFF2-40B4-BE49-F238E27FC236}">
                  <a16:creationId xmlns="" xmlns:a16="http://schemas.microsoft.com/office/drawing/2014/main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="" xmlns:a16="http://schemas.microsoft.com/office/drawing/2014/main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="" xmlns:a16="http://schemas.microsoft.com/office/drawing/2014/main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="" xmlns:a16="http://schemas.microsoft.com/office/drawing/2014/main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="" xmlns:a16="http://schemas.microsoft.com/office/drawing/2014/main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="" xmlns:a16="http://schemas.microsoft.com/office/drawing/2014/main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="" xmlns:a16="http://schemas.microsoft.com/office/drawing/2014/main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="" xmlns:a16="http://schemas.microsoft.com/office/drawing/2014/main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="" xmlns:a16="http://schemas.microsoft.com/office/drawing/2014/main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7" name="Chord 306">
              <a:extLst>
                <a:ext uri="{FF2B5EF4-FFF2-40B4-BE49-F238E27FC236}">
                  <a16:creationId xmlns="" xmlns:a16="http://schemas.microsoft.com/office/drawing/2014/main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="" xmlns:a16="http://schemas.microsoft.com/office/drawing/2014/main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="" xmlns:a16="http://schemas.microsoft.com/office/drawing/2014/main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="" xmlns:a16="http://schemas.microsoft.com/office/drawing/2014/main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="" xmlns:a16="http://schemas.microsoft.com/office/drawing/2014/main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="" xmlns:a16="http://schemas.microsoft.com/office/drawing/2014/main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="" xmlns:a16="http://schemas.microsoft.com/office/drawing/2014/main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="" xmlns:a16="http://schemas.microsoft.com/office/drawing/2014/main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="" xmlns:a16="http://schemas.microsoft.com/office/drawing/2014/main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="" xmlns:a16="http://schemas.microsoft.com/office/drawing/2014/main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="" xmlns:a16="http://schemas.microsoft.com/office/drawing/2014/main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="" xmlns:a16="http://schemas.microsoft.com/office/drawing/2014/main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="" xmlns:a16="http://schemas.microsoft.com/office/drawing/2014/main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="" xmlns:a16="http://schemas.microsoft.com/office/drawing/2014/main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="" xmlns:a16="http://schemas.microsoft.com/office/drawing/2014/main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="" xmlns:a16="http://schemas.microsoft.com/office/drawing/2014/main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="" xmlns:a16="http://schemas.microsoft.com/office/drawing/2014/main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="" xmlns:a16="http://schemas.microsoft.com/office/drawing/2014/main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="" xmlns:a16="http://schemas.microsoft.com/office/drawing/2014/main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="" xmlns:a16="http://schemas.microsoft.com/office/drawing/2014/main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="" xmlns:a16="http://schemas.microsoft.com/office/drawing/2014/main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="" xmlns:a16="http://schemas.microsoft.com/office/drawing/2014/main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="" xmlns:a16="http://schemas.microsoft.com/office/drawing/2014/main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="" xmlns:a16="http://schemas.microsoft.com/office/drawing/2014/main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="" xmlns:a16="http://schemas.microsoft.com/office/drawing/2014/main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="" xmlns:a16="http://schemas.microsoft.com/office/drawing/2014/main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="" xmlns:a16="http://schemas.microsoft.com/office/drawing/2014/main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="" xmlns:a16="http://schemas.microsoft.com/office/drawing/2014/main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="" xmlns:a16="http://schemas.microsoft.com/office/drawing/2014/main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="" xmlns:a16="http://schemas.microsoft.com/office/drawing/2014/main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="" xmlns:a16="http://schemas.microsoft.com/office/drawing/2014/main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="" xmlns:a16="http://schemas.microsoft.com/office/drawing/2014/main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="" xmlns:a16="http://schemas.microsoft.com/office/drawing/2014/main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="" xmlns:a16="http://schemas.microsoft.com/office/drawing/2014/main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="" xmlns:a16="http://schemas.microsoft.com/office/drawing/2014/main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="" xmlns:a16="http://schemas.microsoft.com/office/drawing/2014/main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="" xmlns:a16="http://schemas.microsoft.com/office/drawing/2014/main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="" xmlns:a16="http://schemas.microsoft.com/office/drawing/2014/main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="" xmlns:a16="http://schemas.microsoft.com/office/drawing/2014/main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="" xmlns:a16="http://schemas.microsoft.com/office/drawing/2014/main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="" xmlns:a16="http://schemas.microsoft.com/office/drawing/2014/main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="" xmlns:a16="http://schemas.microsoft.com/office/drawing/2014/main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="" xmlns:a16="http://schemas.microsoft.com/office/drawing/2014/main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="" xmlns:a16="http://schemas.microsoft.com/office/drawing/2014/main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="" xmlns:a16="http://schemas.microsoft.com/office/drawing/2014/main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="" xmlns:a16="http://schemas.microsoft.com/office/drawing/2014/main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="" xmlns:a16="http://schemas.microsoft.com/office/drawing/2014/main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="" xmlns:a16="http://schemas.microsoft.com/office/drawing/2014/main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="" xmlns:a16="http://schemas.microsoft.com/office/drawing/2014/main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="" xmlns:a16="http://schemas.microsoft.com/office/drawing/2014/main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="" xmlns:a16="http://schemas.microsoft.com/office/drawing/2014/main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="" xmlns:a16="http://schemas.microsoft.com/office/drawing/2014/main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="" xmlns:a16="http://schemas.microsoft.com/office/drawing/2014/main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="" xmlns:a16="http://schemas.microsoft.com/office/drawing/2014/main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="" xmlns:a16="http://schemas.microsoft.com/office/drawing/2014/main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="" xmlns:a16="http://schemas.microsoft.com/office/drawing/2014/main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="" xmlns:a16="http://schemas.microsoft.com/office/drawing/2014/main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4" name="Oval 363">
              <a:extLst>
                <a:ext uri="{FF2B5EF4-FFF2-40B4-BE49-F238E27FC236}">
                  <a16:creationId xmlns="" xmlns:a16="http://schemas.microsoft.com/office/drawing/2014/main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5" name="Oval 364">
              <a:extLst>
                <a:ext uri="{FF2B5EF4-FFF2-40B4-BE49-F238E27FC236}">
                  <a16:creationId xmlns="" xmlns:a16="http://schemas.microsoft.com/office/drawing/2014/main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6" name="Oval 365">
              <a:extLst>
                <a:ext uri="{FF2B5EF4-FFF2-40B4-BE49-F238E27FC236}">
                  <a16:creationId xmlns="" xmlns:a16="http://schemas.microsoft.com/office/drawing/2014/main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7" name="Oval 366">
              <a:extLst>
                <a:ext uri="{FF2B5EF4-FFF2-40B4-BE49-F238E27FC236}">
                  <a16:creationId xmlns="" xmlns:a16="http://schemas.microsoft.com/office/drawing/2014/main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="" xmlns:a16="http://schemas.microsoft.com/office/drawing/2014/main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="" xmlns:a16="http://schemas.microsoft.com/office/drawing/2014/main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0" name="Oval 369">
              <a:extLst>
                <a:ext uri="{FF2B5EF4-FFF2-40B4-BE49-F238E27FC236}">
                  <a16:creationId xmlns="" xmlns:a16="http://schemas.microsoft.com/office/drawing/2014/main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1" name="Oval 370">
              <a:extLst>
                <a:ext uri="{FF2B5EF4-FFF2-40B4-BE49-F238E27FC236}">
                  <a16:creationId xmlns="" xmlns:a16="http://schemas.microsoft.com/office/drawing/2014/main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2" name="Oval 371">
              <a:extLst>
                <a:ext uri="{FF2B5EF4-FFF2-40B4-BE49-F238E27FC236}">
                  <a16:creationId xmlns="" xmlns:a16="http://schemas.microsoft.com/office/drawing/2014/main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="" xmlns:a16="http://schemas.microsoft.com/office/drawing/2014/main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="" xmlns:a16="http://schemas.microsoft.com/office/drawing/2014/main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="" xmlns:a16="http://schemas.microsoft.com/office/drawing/2014/main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6" name="Chord 375">
              <a:extLst>
                <a:ext uri="{FF2B5EF4-FFF2-40B4-BE49-F238E27FC236}">
                  <a16:creationId xmlns="" xmlns:a16="http://schemas.microsoft.com/office/drawing/2014/main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7" name="Chord 376">
              <a:extLst>
                <a:ext uri="{FF2B5EF4-FFF2-40B4-BE49-F238E27FC236}">
                  <a16:creationId xmlns="" xmlns:a16="http://schemas.microsoft.com/office/drawing/2014/main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="" xmlns:a16="http://schemas.microsoft.com/office/drawing/2014/main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="" xmlns:a16="http://schemas.microsoft.com/office/drawing/2014/main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="" xmlns:a16="http://schemas.microsoft.com/office/drawing/2014/main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="" xmlns:a16="http://schemas.microsoft.com/office/drawing/2014/main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="" xmlns:a16="http://schemas.microsoft.com/office/drawing/2014/main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="" xmlns:a16="http://schemas.microsoft.com/office/drawing/2014/main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="" xmlns:a16="http://schemas.microsoft.com/office/drawing/2014/main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="" xmlns:a16="http://schemas.microsoft.com/office/drawing/2014/main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="" xmlns:a16="http://schemas.microsoft.com/office/drawing/2014/main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="" xmlns:a16="http://schemas.microsoft.com/office/drawing/2014/main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="" xmlns:a16="http://schemas.microsoft.com/office/drawing/2014/main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="" xmlns:a16="http://schemas.microsoft.com/office/drawing/2014/main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="" xmlns:a16="http://schemas.microsoft.com/office/drawing/2014/main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="" xmlns:a16="http://schemas.microsoft.com/office/drawing/2014/main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="" xmlns:a16="http://schemas.microsoft.com/office/drawing/2014/main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="" xmlns:a16="http://schemas.microsoft.com/office/drawing/2014/main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="" xmlns:a16="http://schemas.microsoft.com/office/drawing/2014/main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="" xmlns:a16="http://schemas.microsoft.com/office/drawing/2014/main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6" name="Oval 395">
              <a:extLst>
                <a:ext uri="{FF2B5EF4-FFF2-40B4-BE49-F238E27FC236}">
                  <a16:creationId xmlns="" xmlns:a16="http://schemas.microsoft.com/office/drawing/2014/main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7" name="Oval 396">
              <a:extLst>
                <a:ext uri="{FF2B5EF4-FFF2-40B4-BE49-F238E27FC236}">
                  <a16:creationId xmlns="" xmlns:a16="http://schemas.microsoft.com/office/drawing/2014/main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8" name="Oval 397">
              <a:extLst>
                <a:ext uri="{FF2B5EF4-FFF2-40B4-BE49-F238E27FC236}">
                  <a16:creationId xmlns="" xmlns:a16="http://schemas.microsoft.com/office/drawing/2014/main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9" name="Oval 398">
              <a:extLst>
                <a:ext uri="{FF2B5EF4-FFF2-40B4-BE49-F238E27FC236}">
                  <a16:creationId xmlns="" xmlns:a16="http://schemas.microsoft.com/office/drawing/2014/main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0" name="Oval 399">
              <a:extLst>
                <a:ext uri="{FF2B5EF4-FFF2-40B4-BE49-F238E27FC236}">
                  <a16:creationId xmlns="" xmlns:a16="http://schemas.microsoft.com/office/drawing/2014/main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1" name="Oval 400">
              <a:extLst>
                <a:ext uri="{FF2B5EF4-FFF2-40B4-BE49-F238E27FC236}">
                  <a16:creationId xmlns="" xmlns:a16="http://schemas.microsoft.com/office/drawing/2014/main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="" xmlns:a16="http://schemas.microsoft.com/office/drawing/2014/main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="" xmlns:a16="http://schemas.microsoft.com/office/drawing/2014/main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="" xmlns:a16="http://schemas.microsoft.com/office/drawing/2014/main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="" xmlns:a16="http://schemas.microsoft.com/office/drawing/2014/main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="" xmlns:a16="http://schemas.microsoft.com/office/drawing/2014/main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="" xmlns:a16="http://schemas.microsoft.com/office/drawing/2014/main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="" xmlns:a16="http://schemas.microsoft.com/office/drawing/2014/main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="" xmlns:a16="http://schemas.microsoft.com/office/drawing/2014/main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="" xmlns:a16="http://schemas.microsoft.com/office/drawing/2014/main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="" xmlns:a16="http://schemas.microsoft.com/office/drawing/2014/main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="" xmlns:a16="http://schemas.microsoft.com/office/drawing/2014/main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="" xmlns:a16="http://schemas.microsoft.com/office/drawing/2014/main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="" xmlns:a16="http://schemas.microsoft.com/office/drawing/2014/main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="" xmlns:a16="http://schemas.microsoft.com/office/drawing/2014/main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="" xmlns:a16="http://schemas.microsoft.com/office/drawing/2014/main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="" xmlns:a16="http://schemas.microsoft.com/office/drawing/2014/main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="" xmlns:a16="http://schemas.microsoft.com/office/drawing/2014/main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="" xmlns:a16="http://schemas.microsoft.com/office/drawing/2014/main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="" xmlns:a16="http://schemas.microsoft.com/office/drawing/2014/main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="" xmlns:a16="http://schemas.microsoft.com/office/drawing/2014/main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="" xmlns:a16="http://schemas.microsoft.com/office/drawing/2014/main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="" xmlns:a16="http://schemas.microsoft.com/office/drawing/2014/main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="" xmlns:a16="http://schemas.microsoft.com/office/drawing/2014/main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="" xmlns:a16="http://schemas.microsoft.com/office/drawing/2014/main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="" xmlns:a16="http://schemas.microsoft.com/office/drawing/2014/main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7" name="Oval 426">
              <a:extLst>
                <a:ext uri="{FF2B5EF4-FFF2-40B4-BE49-F238E27FC236}">
                  <a16:creationId xmlns="" xmlns:a16="http://schemas.microsoft.com/office/drawing/2014/main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8" name="Oval 427">
              <a:extLst>
                <a:ext uri="{FF2B5EF4-FFF2-40B4-BE49-F238E27FC236}">
                  <a16:creationId xmlns="" xmlns:a16="http://schemas.microsoft.com/office/drawing/2014/main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="" xmlns:a16="http://schemas.microsoft.com/office/drawing/2014/main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="" xmlns:a16="http://schemas.microsoft.com/office/drawing/2014/main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354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>
            <a:extLst>
              <a:ext uri="{FF2B5EF4-FFF2-40B4-BE49-F238E27FC236}">
                <a16:creationId xmlns="" xmlns:a16="http://schemas.microsoft.com/office/drawing/2014/main" id="{A62A4E05-D5EC-4D7B-ABD9-783098202487}"/>
              </a:ext>
            </a:extLst>
          </p:cNvPr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7" name="Block Arc 1">
            <a:extLst>
              <a:ext uri="{FF2B5EF4-FFF2-40B4-BE49-F238E27FC236}">
                <a16:creationId xmlns="" xmlns:a16="http://schemas.microsoft.com/office/drawing/2014/main" id="{E9A8D7B4-3433-4BFA-9525-FD17C4D2B7B7}"/>
              </a:ext>
            </a:extLst>
          </p:cNvPr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9" name="Block Arc 13">
            <a:extLst>
              <a:ext uri="{FF2B5EF4-FFF2-40B4-BE49-F238E27FC236}">
                <a16:creationId xmlns="" xmlns:a16="http://schemas.microsoft.com/office/drawing/2014/main" id="{1D21E8CD-0062-46B8-B48F-BCBBA362EC1D}"/>
              </a:ext>
            </a:extLst>
          </p:cNvPr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0" name="Block Arc 15">
            <a:extLst>
              <a:ext uri="{FF2B5EF4-FFF2-40B4-BE49-F238E27FC236}">
                <a16:creationId xmlns="" xmlns:a16="http://schemas.microsoft.com/office/drawing/2014/main" id="{5E72CE5D-50AB-4E79-B094-8452C1CB1BC5}"/>
              </a:ext>
            </a:extLst>
          </p:cNvPr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8" name="Block Arc 12">
            <a:extLst>
              <a:ext uri="{FF2B5EF4-FFF2-40B4-BE49-F238E27FC236}">
                <a16:creationId xmlns="" xmlns:a16="http://schemas.microsoft.com/office/drawing/2014/main" id="{2E091664-DD03-46FE-8304-18866EBB8D12}"/>
              </a:ext>
            </a:extLst>
          </p:cNvPr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B76B9D93-713A-40ED-94C2-DA91F74E3A74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13574BBA-5A6F-462E-84AF-A8DF244C614D}"/>
                </a:ext>
              </a:extLst>
            </p:cNvPr>
            <p:cNvCxnSpPr>
              <a:cxnSpLocks/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5D9955CD-7999-439E-B931-6DC0A2B2B81A}"/>
                </a:ext>
              </a:extLst>
            </p:cNvPr>
            <p:cNvCxnSpPr>
              <a:cxnSpLocks/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1DBEE600-DA29-4A28-B66C-AD1D4D274F59}"/>
                </a:ext>
              </a:extLst>
            </p:cNvPr>
            <p:cNvCxnSpPr>
              <a:cxnSpLocks/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EF3060E4-9EF5-4D4B-82F6-C73611F4A04F}"/>
                </a:ext>
              </a:extLst>
            </p:cNvPr>
            <p:cNvCxnSpPr>
              <a:cxnSpLocks/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EBE8DD59-DC59-4F25-A7B1-3D1AA5364A64}"/>
                </a:ext>
              </a:extLst>
            </p:cNvPr>
            <p:cNvCxnSpPr>
              <a:cxnSpLocks/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F35E4062-0ED4-42EC-B6E1-2B9E4C299057}"/>
                </a:ext>
              </a:extLst>
            </p:cNvPr>
            <p:cNvCxnSpPr>
              <a:cxnSpLocks/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AE7894C4-AB88-4C4F-8B46-077785446A4B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D37020EC-C83B-4EBA-B805-05EEE55C5CFD}"/>
                </a:ext>
              </a:extLst>
            </p:cNvPr>
            <p:cNvCxnSpPr>
              <a:cxnSpLocks/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67E5422B-4F4E-4EF3-BF30-09F502B270D9}"/>
                </a:ext>
              </a:extLst>
            </p:cNvPr>
            <p:cNvCxnSpPr>
              <a:cxnSpLocks/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6035FCD9-2CBD-49BC-9D2D-2EDB1CC52A90}"/>
                </a:ext>
              </a:extLst>
            </p:cNvPr>
            <p:cNvCxnSpPr>
              <a:cxnSpLocks/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38713C5B-01C6-49EE-93D1-16BC8D9FC54D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CA55FB29-6C54-4F71-8EF8-7A7410EB19C0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CACBECF4-2792-4CFF-9B3B-9716A9662325}"/>
                </a:ext>
              </a:extLst>
            </p:cNvPr>
            <p:cNvCxnSpPr>
              <a:cxnSpLocks/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D1BC205A-F7BB-4D27-9073-2A4A32BBFB50}"/>
                </a:ext>
              </a:extLst>
            </p:cNvPr>
            <p:cNvCxnSpPr>
              <a:cxnSpLocks/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700651C2-9CC5-49E7-B573-F8483E188ABF}"/>
                </a:ext>
              </a:extLst>
            </p:cNvPr>
            <p:cNvCxnSpPr>
              <a:cxnSpLocks/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A94B7C26-C6F8-4579-ADB3-57064DC524E4}"/>
                </a:ext>
              </a:extLst>
            </p:cNvPr>
            <p:cNvCxnSpPr>
              <a:cxnSpLocks/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185A2ECA-6465-49DD-9CA4-2307CEA42AA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4132A994-F3AE-40FB-BC10-6AC29DB2C531}"/>
                </a:ext>
              </a:extLst>
            </p:cNvPr>
            <p:cNvCxnSpPr>
              <a:cxnSpLocks/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F4CFD37F-36BC-4F32-9C7C-A2376C8AA42F}"/>
                </a:ext>
              </a:extLst>
            </p:cNvPr>
            <p:cNvCxnSpPr>
              <a:cxnSpLocks/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5973D917-5D0C-4426-8EEB-C5BAD8CCEE9F}"/>
                </a:ext>
              </a:extLst>
            </p:cNvPr>
            <p:cNvCxnSpPr>
              <a:cxnSpLocks/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6AA0E6EB-88F3-4B1F-8863-E21BF94BD882}"/>
                </a:ext>
              </a:extLst>
            </p:cNvPr>
            <p:cNvCxnSpPr>
              <a:cxnSpLocks/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71624A79-CD9C-4A7D-9F15-B4A82D3B1AF7}"/>
                </a:ext>
              </a:extLst>
            </p:cNvPr>
            <p:cNvCxnSpPr>
              <a:cxnSpLocks/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9F8C9FAF-9F51-4A35-BABD-BE3D30FB6548}"/>
                </a:ext>
              </a:extLst>
            </p:cNvPr>
            <p:cNvCxnSpPr>
              <a:cxnSpLocks/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5F6834BC-6EA9-41D2-BD81-5E1318046679}"/>
                </a:ext>
              </a:extLst>
            </p:cNvPr>
            <p:cNvCxnSpPr>
              <a:cxnSpLocks/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D2333035-BBE0-41C0-B841-EE4679A93618}"/>
                </a:ext>
              </a:extLst>
            </p:cNvPr>
            <p:cNvCxnSpPr>
              <a:cxnSpLocks/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7E9A0FBC-7CFF-4AFA-ADC2-70A883BBAB52}"/>
                </a:ext>
              </a:extLst>
            </p:cNvPr>
            <p:cNvCxnSpPr>
              <a:cxnSpLocks/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DA4B84F3-447D-4B3E-AEEF-81177D4289CC}"/>
                </a:ext>
              </a:extLst>
            </p:cNvPr>
            <p:cNvCxnSpPr>
              <a:cxnSpLocks/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618F212-7F6A-41E4-8AF8-7BFDA2D561E0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EE98D6B3-4767-4E65-80F5-5805E7D0D088}"/>
                </a:ext>
              </a:extLst>
            </p:cNvPr>
            <p:cNvCxnSpPr>
              <a:cxnSpLocks/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DB54EE6A-8715-4615-8EE4-C3F183ECB7F6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AD47ACAD-79CA-4181-A603-B3F3A3C56972}"/>
                </a:ext>
              </a:extLst>
            </p:cNvPr>
            <p:cNvCxnSpPr>
              <a:cxnSpLocks/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E4D21E65-A33D-4B82-8F6D-5E57631945F5}"/>
                </a:ext>
              </a:extLst>
            </p:cNvPr>
            <p:cNvCxnSpPr>
              <a:cxnSpLocks/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05BBB2A-AADA-4A12-AFEF-C304AEBA3955}"/>
                </a:ext>
              </a:extLst>
            </p:cNvPr>
            <p:cNvCxnSpPr>
              <a:cxnSpLocks/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B1BE11C2-43D1-48CE-B701-2B22922EC4B2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8F500EBD-A961-40B0-A633-D663B266CDD9}"/>
                </a:ext>
              </a:extLst>
            </p:cNvPr>
            <p:cNvCxnSpPr>
              <a:cxnSpLocks/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50649136-82AD-404A-AC08-D5DA5B8ADA26}"/>
                </a:ext>
              </a:extLst>
            </p:cNvPr>
            <p:cNvCxnSpPr>
              <a:cxnSpLocks/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6D3833-79A9-4D05-94EA-2A1FBD47D6FD}"/>
                </a:ext>
              </a:extLst>
            </p:cNvPr>
            <p:cNvCxnSpPr>
              <a:cxnSpLocks/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54F01212-BB44-4345-AFB8-784C37C091F0}"/>
                </a:ext>
              </a:extLst>
            </p:cNvPr>
            <p:cNvCxnSpPr>
              <a:cxnSpLocks/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3A22C632-F251-47BF-A47C-BB32F238E49E}"/>
                </a:ext>
              </a:extLst>
            </p:cNvPr>
            <p:cNvCxnSpPr>
              <a:cxnSpLocks/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23E6CA4A-B30D-4EB2-AA92-4A81F8C72FC0}"/>
                </a:ext>
              </a:extLst>
            </p:cNvPr>
            <p:cNvCxnSpPr>
              <a:cxnSpLocks/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FA31386C-C4D0-4EFC-A276-443457DE9BC7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5EDD08E5-161D-44C4-8CC7-16C83B54B9FF}"/>
                </a:ext>
              </a:extLst>
            </p:cNvPr>
            <p:cNvCxnSpPr>
              <a:cxnSpLocks/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5BB52D6B-BBC9-4049-89CF-F4BE3BA82C6D}"/>
                </a:ext>
              </a:extLst>
            </p:cNvPr>
            <p:cNvCxnSpPr>
              <a:cxnSpLocks/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562766DD-0278-45E7-A418-B00CA9E0B0F0}"/>
                </a:ext>
              </a:extLst>
            </p:cNvPr>
            <p:cNvCxnSpPr>
              <a:cxnSpLocks/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9A86ABA7-90CC-43B3-98A4-3A70F3E7CA90}"/>
                </a:ext>
              </a:extLst>
            </p:cNvPr>
            <p:cNvCxnSpPr>
              <a:cxnSpLocks/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BBAE8F31-35EA-4950-B29E-54DD0424CBC0}"/>
                </a:ext>
              </a:extLst>
            </p:cNvPr>
            <p:cNvCxnSpPr>
              <a:cxnSpLocks/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D14F2F86-5A3C-4FF9-9A2A-894802E84D80}"/>
                </a:ext>
              </a:extLst>
            </p:cNvPr>
            <p:cNvCxnSpPr>
              <a:cxnSpLocks/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78069052-1C62-41CF-B742-38B248C22B05}"/>
                </a:ext>
              </a:extLst>
            </p:cNvPr>
            <p:cNvCxnSpPr>
              <a:cxnSpLocks/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B6A779B7-6A8E-4BE6-AEBA-83918EB4AAE8}"/>
                </a:ext>
              </a:extLst>
            </p:cNvPr>
            <p:cNvCxnSpPr>
              <a:cxnSpLocks/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9FC02040-715C-43BA-A35A-208E1F2B8A2C}"/>
                </a:ext>
              </a:extLst>
            </p:cNvPr>
            <p:cNvCxnSpPr>
              <a:cxnSpLocks/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81CE08A8-26F3-4B85-A77B-EA864F861BA3}"/>
                </a:ext>
              </a:extLst>
            </p:cNvPr>
            <p:cNvCxnSpPr>
              <a:cxnSpLocks/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49A2894-59FE-4627-B09B-11B416578DD5}"/>
                </a:ext>
              </a:extLst>
            </p:cNvPr>
            <p:cNvCxnSpPr>
              <a:cxnSpLocks/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5C461EA5-AABA-4AFD-A86B-586B4C950946}"/>
                </a:ext>
              </a:extLst>
            </p:cNvPr>
            <p:cNvCxnSpPr>
              <a:cxnSpLocks/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07018BEF-3309-4641-BC3C-0B00F6442855}"/>
                </a:ext>
              </a:extLst>
            </p:cNvPr>
            <p:cNvCxnSpPr>
              <a:cxnSpLocks/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87694E94-CDB6-42E5-9499-FE75FA476E90}"/>
                </a:ext>
              </a:extLst>
            </p:cNvPr>
            <p:cNvCxnSpPr>
              <a:cxnSpLocks/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9A24D912-578C-4BD9-BD77-68A17AC92C3E}"/>
                </a:ext>
              </a:extLst>
            </p:cNvPr>
            <p:cNvCxnSpPr>
              <a:cxnSpLocks/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F9B2DC65-AD4F-42B3-A1B3-E9C6AC8A7EB0}"/>
                </a:ext>
              </a:extLst>
            </p:cNvPr>
            <p:cNvCxnSpPr>
              <a:cxnSpLocks/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F77A3B55-7C38-4976-AAE3-1E728660165E}"/>
                </a:ext>
              </a:extLst>
            </p:cNvPr>
            <p:cNvCxnSpPr>
              <a:cxnSpLocks/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98143AC7-756F-476F-B343-8DE46FBFC98A}"/>
                </a:ext>
              </a:extLst>
            </p:cNvPr>
            <p:cNvCxnSpPr>
              <a:cxnSpLocks/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A1F9E6FC-94A3-496B-AB95-5F81DDDE8FAA}"/>
                </a:ext>
              </a:extLst>
            </p:cNvPr>
            <p:cNvCxnSpPr>
              <a:cxnSpLocks/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70735CA9-DD50-422B-85CE-0C086FC9CC30}"/>
                </a:ext>
              </a:extLst>
            </p:cNvPr>
            <p:cNvCxnSpPr>
              <a:cxnSpLocks/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C85D7DB4-53E1-47E9-9324-650B2BB0C880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709E2C89-EF9A-4227-98A5-54E426329A83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03C40CCB-1D64-419D-BA2D-E718BD22A87E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088C3687-EB51-43A0-A744-36177DDFF44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F04BA939-B0DD-4F21-B346-D46861FC32C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FFA3DB31-8773-49EC-B2C8-EDD982D86D5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860734D-F81E-491D-A36C-7B75D598348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81219A5C-7EDF-485B-A662-3011F28830F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0D2140B-3417-4B56-89A8-6F81ED0FFBD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9AB29AED-F835-48E8-A9C2-F223B3B8FD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AF33854B-D1D4-4F8A-BACF-2031148326B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32592367-450E-4D51-8BA9-F86A1A3CEC5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E36B3983-C1EA-451B-BB22-41EAA60C49C2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9E1CB12A-0AE3-4281-95AC-3B8FA027C130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9045CD3-09B2-4E9E-86B4-3BB4DDDBB852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BF841AED-9DB7-43A1-85AF-A19C1B7BD64B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2A0DD65-4FF5-4C15-9BC2-2946F5737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58BC5438-5B97-4E01-BBD0-3D932CC60CE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0F50743A-08C6-492E-BFEB-68FEC2B6A5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ED087C55-710F-4512-BDE0-98201858499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CC9C201F-48E4-4BE4-BE7D-7B78E27E2641}"/>
                </a:ext>
              </a:extLst>
            </p:cNvPr>
            <p:cNvCxnSpPr>
              <a:cxnSpLocks/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FA215683-3F41-4989-A91B-86482CAF52C9}"/>
                </a:ext>
              </a:extLst>
            </p:cNvPr>
            <p:cNvCxnSpPr>
              <a:cxnSpLocks/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9A20A5AC-7B72-46B4-9A02-5A59E89A45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5AC034E5-3045-4C72-A245-51A7D7606B36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2B4D5B8C-FCAE-4D66-A6B3-791D4787E79E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EA1782CB-DF33-44B9-BED1-41E48F248A50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537FBA88-9688-45F0-B04D-222EDBF843CF}"/>
                </a:ext>
              </a:extLst>
            </p:cNvPr>
            <p:cNvCxnSpPr>
              <a:cxnSpLocks/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>
              <a:extLst>
                <a:ext uri="{FF2B5EF4-FFF2-40B4-BE49-F238E27FC236}">
                  <a16:creationId xmlns="" xmlns:a16="http://schemas.microsoft.com/office/drawing/2014/main" id="{8F50A8FD-DA90-487E-A4B2-9EF9C90693E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4" name="Chord 93">
              <a:extLst>
                <a:ext uri="{FF2B5EF4-FFF2-40B4-BE49-F238E27FC236}">
                  <a16:creationId xmlns="" xmlns:a16="http://schemas.microsoft.com/office/drawing/2014/main" id="{8A478409-4933-4289-8478-209580633B3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F32554CF-827E-44A7-BED4-3A73C3692EEB}"/>
                </a:ext>
              </a:extLst>
            </p:cNvPr>
            <p:cNvCxnSpPr>
              <a:cxnSpLocks/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6981A961-FB45-43D9-AC17-3BFF0259559E}"/>
                </a:ext>
              </a:extLst>
            </p:cNvPr>
            <p:cNvCxnSpPr>
              <a:cxnSpLocks/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79959F54-9DCF-4339-8E7B-865CEC1E414D}"/>
                </a:ext>
              </a:extLst>
            </p:cNvPr>
            <p:cNvCxnSpPr>
              <a:cxnSpLocks/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4DC7BEE1-C67E-4F94-8D82-4F10366BB570}"/>
                </a:ext>
              </a:extLst>
            </p:cNvPr>
            <p:cNvCxnSpPr>
              <a:cxnSpLocks/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646DB28D-DB75-40C7-A319-98F6F3CEDB47}"/>
                </a:ext>
              </a:extLst>
            </p:cNvPr>
            <p:cNvCxnSpPr>
              <a:cxnSpLocks/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999718EA-2547-47A1-8E3B-EAE8E1BFFC55}"/>
                </a:ext>
              </a:extLst>
            </p:cNvPr>
            <p:cNvCxnSpPr>
              <a:cxnSpLocks/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6FFD2241-A284-449E-9453-D2FB90D201FF}"/>
                </a:ext>
              </a:extLst>
            </p:cNvPr>
            <p:cNvCxnSpPr>
              <a:cxnSpLocks/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7EB8ED5C-95A0-4123-A833-9086F3E289D2}"/>
                </a:ext>
              </a:extLst>
            </p:cNvPr>
            <p:cNvCxnSpPr>
              <a:cxnSpLocks/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E3E50F5B-905F-4F19-BC69-3DCB2B371F51}"/>
                </a:ext>
              </a:extLst>
            </p:cNvPr>
            <p:cNvCxnSpPr>
              <a:cxnSpLocks/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CBC9AB95-C9BE-4BA5-B255-CC96D46EFD82}"/>
                </a:ext>
              </a:extLst>
            </p:cNvPr>
            <p:cNvCxnSpPr>
              <a:cxnSpLocks/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1119CD90-6434-4BAC-92DF-40CC638D290E}"/>
                </a:ext>
              </a:extLst>
            </p:cNvPr>
            <p:cNvCxnSpPr>
              <a:cxnSpLocks/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E96FFE7C-23EA-4CB4-B29E-3873AE2CB4EE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51E1FC14-5B30-4C97-81DC-E37AC9430126}"/>
                </a:ext>
              </a:extLst>
            </p:cNvPr>
            <p:cNvCxnSpPr>
              <a:cxnSpLocks/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000D45EF-2ABB-4374-AC35-E7E66C802956}"/>
                </a:ext>
              </a:extLst>
            </p:cNvPr>
            <p:cNvCxnSpPr>
              <a:cxnSpLocks/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EB848D5E-4B86-4365-BE40-C1E9C605BEA8}"/>
                </a:ext>
              </a:extLst>
            </p:cNvPr>
            <p:cNvCxnSpPr>
              <a:cxnSpLocks/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5CC3D79E-2A0F-4132-B214-2BFC8EBEA6A4}"/>
                </a:ext>
              </a:extLst>
            </p:cNvPr>
            <p:cNvCxnSpPr>
              <a:cxnSpLocks/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1E95C72C-5DC8-4E44-A04C-60712F8C29DC}"/>
                </a:ext>
              </a:extLst>
            </p:cNvPr>
            <p:cNvCxnSpPr>
              <a:cxnSpLocks/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A0AA27BD-5A10-4370-9E99-C431FB7BBF06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4DC9D52B-2BA9-4D4C-94AE-9EBCC9E9F897}"/>
                </a:ext>
              </a:extLst>
            </p:cNvPr>
            <p:cNvCxnSpPr>
              <a:cxnSpLocks/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D8EDE77A-C599-4B0B-9DE4-E75C7B7CBD3D}"/>
                </a:ext>
              </a:extLst>
            </p:cNvPr>
            <p:cNvCxnSpPr>
              <a:cxnSpLocks/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C30CBD17-90A0-47FF-899E-E5DF5E52088F}"/>
                </a:ext>
              </a:extLst>
            </p:cNvPr>
            <p:cNvCxnSpPr>
              <a:cxnSpLocks/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6E9176D4-CAAC-41BF-983F-15BC6B23AA2E}"/>
                </a:ext>
              </a:extLst>
            </p:cNvPr>
            <p:cNvCxnSpPr>
              <a:cxnSpLocks/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E0B49AC8-ADAF-4426-A6ED-F73D10B73FBB}"/>
                </a:ext>
              </a:extLst>
            </p:cNvPr>
            <p:cNvCxnSpPr>
              <a:cxnSpLocks/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AD6F00E1-FD8C-4BEE-98A5-4DD1DB590F44}"/>
                </a:ext>
              </a:extLst>
            </p:cNvPr>
            <p:cNvCxnSpPr>
              <a:cxnSpLocks/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88924D97-EE7C-498D-8A80-9C5F7E381C8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CC4D91EB-0829-4AD1-9BBC-2414E9D0E0AC}"/>
                </a:ext>
              </a:extLst>
            </p:cNvPr>
            <p:cNvCxnSpPr>
              <a:cxnSpLocks/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F63C3E4E-4E4C-4BB9-B5F5-4D72B15F7F2A}"/>
                </a:ext>
              </a:extLst>
            </p:cNvPr>
            <p:cNvCxnSpPr>
              <a:cxnSpLocks/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17589E6F-B89F-4A9B-B756-ED8A5C4A8C63}"/>
                </a:ext>
              </a:extLst>
            </p:cNvPr>
            <p:cNvCxnSpPr>
              <a:cxnSpLocks/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C0E0C98F-2AB1-4E89-83EE-A6B8FA60DF09}"/>
                </a:ext>
              </a:extLst>
            </p:cNvPr>
            <p:cNvCxnSpPr>
              <a:cxnSpLocks/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E5D2FD08-59D7-4702-9576-A547AC7A8A62}"/>
                </a:ext>
              </a:extLst>
            </p:cNvPr>
            <p:cNvCxnSpPr>
              <a:cxnSpLocks/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52B485EF-8E8D-4479-B819-883453BE241F}"/>
                </a:ext>
              </a:extLst>
            </p:cNvPr>
            <p:cNvCxnSpPr>
              <a:cxnSpLocks/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4D99830A-0B6B-4B2B-BAAA-39DE8D1D04AA}"/>
                </a:ext>
              </a:extLst>
            </p:cNvPr>
            <p:cNvCxnSpPr>
              <a:cxnSpLocks/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2AC6728F-DB31-4983-BE32-4D655323B5BC}"/>
                </a:ext>
              </a:extLst>
            </p:cNvPr>
            <p:cNvCxnSpPr>
              <a:cxnSpLocks/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5F9AA938-CC74-4616-B307-1DB70C79C3B9}"/>
                </a:ext>
              </a:extLst>
            </p:cNvPr>
            <p:cNvCxnSpPr>
              <a:cxnSpLocks/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78E304A2-F5D5-4F29-ADF0-E9D4DA4817CE}"/>
                </a:ext>
              </a:extLst>
            </p:cNvPr>
            <p:cNvCxnSpPr>
              <a:cxnSpLocks/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4F8945B3-E7BA-46C4-9545-BCE95E5F9F09}"/>
                </a:ext>
              </a:extLst>
            </p:cNvPr>
            <p:cNvCxnSpPr>
              <a:cxnSpLocks/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1C635628-6EFD-441D-9972-6403B0D0FABE}"/>
                </a:ext>
              </a:extLst>
            </p:cNvPr>
            <p:cNvCxnSpPr>
              <a:cxnSpLocks/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9E7AB171-7A32-46D2-9D9D-8AC2DA640438}"/>
                </a:ext>
              </a:extLst>
            </p:cNvPr>
            <p:cNvCxnSpPr>
              <a:cxnSpLocks/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A0594AE1-1E9E-4B6E-BC3A-379515A29636}"/>
                </a:ext>
              </a:extLst>
            </p:cNvPr>
            <p:cNvCxnSpPr>
              <a:cxnSpLocks/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538D00EE-907C-4360-A607-9D263044EC4E}"/>
                </a:ext>
              </a:extLst>
            </p:cNvPr>
            <p:cNvCxnSpPr>
              <a:cxnSpLocks/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9E8AAFF4-8353-4250-AD5B-E30008DA8C0F}"/>
                </a:ext>
              </a:extLst>
            </p:cNvPr>
            <p:cNvCxnSpPr>
              <a:cxnSpLocks/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DCB3F67A-EFD6-4A00-AF54-A54386887FA1}"/>
                </a:ext>
              </a:extLst>
            </p:cNvPr>
            <p:cNvCxnSpPr>
              <a:cxnSpLocks/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C04A4EB7-B993-4C1E-9512-FC11117D4DD3}"/>
                </a:ext>
              </a:extLst>
            </p:cNvPr>
            <p:cNvCxnSpPr>
              <a:cxnSpLocks/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33AB111C-0728-44CB-99DA-BD5F465D17E4}"/>
                </a:ext>
              </a:extLst>
            </p:cNvPr>
            <p:cNvCxnSpPr>
              <a:cxnSpLocks/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0824AB1A-AF27-4AAC-A510-E835981EB35C}"/>
                </a:ext>
              </a:extLst>
            </p:cNvPr>
            <p:cNvCxnSpPr>
              <a:cxnSpLocks/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7B2A9CAE-D54C-4F99-BC89-2A47AC6F057A}"/>
                </a:ext>
              </a:extLst>
            </p:cNvPr>
            <p:cNvCxnSpPr>
              <a:cxnSpLocks/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49C2A513-DA3C-4A76-9627-46F3EA1674F2}"/>
                </a:ext>
              </a:extLst>
            </p:cNvPr>
            <p:cNvCxnSpPr>
              <a:cxnSpLocks/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CB48AD31-8E77-4D83-9FF0-837B6A3CB825}"/>
                </a:ext>
              </a:extLst>
            </p:cNvPr>
            <p:cNvCxnSpPr>
              <a:cxnSpLocks/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AA383FD2-934F-4979-BD40-681C7BCCDA81}"/>
                </a:ext>
              </a:extLst>
            </p:cNvPr>
            <p:cNvCxnSpPr>
              <a:cxnSpLocks/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72B60496-127B-4D07-B9D7-550F342723FD}"/>
                </a:ext>
              </a:extLst>
            </p:cNvPr>
            <p:cNvCxnSpPr>
              <a:cxnSpLocks/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89043197-9393-4509-8DD1-E5C4512FD9BB}"/>
                </a:ext>
              </a:extLst>
            </p:cNvPr>
            <p:cNvCxnSpPr>
              <a:cxnSpLocks/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="" xmlns:a16="http://schemas.microsoft.com/office/drawing/2014/main" id="{FB94D064-2104-45B7-8D56-6D27B6F5E7DF}"/>
                </a:ext>
              </a:extLst>
            </p:cNvPr>
            <p:cNvCxnSpPr>
              <a:cxnSpLocks/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="" xmlns:a16="http://schemas.microsoft.com/office/drawing/2014/main" id="{FE1DBC0C-7FF3-4C50-9A4A-B2C226B258D1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="" xmlns:a16="http://schemas.microsoft.com/office/drawing/2014/main" id="{819E98D6-2855-4A42-AB3E-365BB54EB1D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="" xmlns:a16="http://schemas.microsoft.com/office/drawing/2014/main" id="{F998912D-7A0B-4FFD-A177-A3B838E6A36A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="" xmlns:a16="http://schemas.microsoft.com/office/drawing/2014/main" id="{B8F576D9-EB15-40F7-97F7-51307DCA108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5F0252DA-0578-484B-BA55-4C22D0C908D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="" xmlns:a16="http://schemas.microsoft.com/office/drawing/2014/main" id="{5957B164-FF03-439C-999F-2D84D2789FE3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="" xmlns:a16="http://schemas.microsoft.com/office/drawing/2014/main" id="{5CE014D8-4823-4B50-8CC4-98219946E67B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8BA855C5-6E64-472C-BC81-9D7A13A682F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5E1565B9-0D0F-49BE-A15D-F8EF68521E1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9C9F9A08-EC57-48F9-88FF-89C46D2D0FA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B9F63E34-B71A-4177-A92C-7E6C9FCC9BF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1608D259-83DB-492F-95A4-F7A165EA7A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E7AEE8C4-57AB-456F-985F-571138FED7AE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CE94D409-F6CA-456B-87C3-CBD002709847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="" xmlns:a16="http://schemas.microsoft.com/office/drawing/2014/main" id="{6D4EFF78-0E0F-4A48-BA14-038A3245C15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="" xmlns:a16="http://schemas.microsoft.com/office/drawing/2014/main" id="{D4981ADC-C194-4F16-9E99-AA33E5E2F9D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3" name="Chord 162">
              <a:extLst>
                <a:ext uri="{FF2B5EF4-FFF2-40B4-BE49-F238E27FC236}">
                  <a16:creationId xmlns="" xmlns:a16="http://schemas.microsoft.com/office/drawing/2014/main" id="{15C62939-53C6-4D13-828C-4B132C0949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4" name="Chord 163">
              <a:extLst>
                <a:ext uri="{FF2B5EF4-FFF2-40B4-BE49-F238E27FC236}">
                  <a16:creationId xmlns="" xmlns:a16="http://schemas.microsoft.com/office/drawing/2014/main" id="{11A7B4C1-28C9-41EF-96AD-01DAED015DA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2C386063-0BC2-434C-8E3B-8C49E8AE4314}"/>
                </a:ext>
              </a:extLst>
            </p:cNvPr>
            <p:cNvCxnSpPr>
              <a:cxnSpLocks/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49A57370-6220-4B9E-956C-42A672B35652}"/>
                </a:ext>
              </a:extLst>
            </p:cNvPr>
            <p:cNvCxnSpPr>
              <a:cxnSpLocks/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B0F7DC8C-D286-405D-BCD1-3B2980649D74}"/>
                </a:ext>
              </a:extLst>
            </p:cNvPr>
            <p:cNvCxnSpPr>
              <a:cxnSpLocks/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BBCFE525-2B87-4315-8BCB-8DAF19C732E7}"/>
                </a:ext>
              </a:extLst>
            </p:cNvPr>
            <p:cNvCxnSpPr>
              <a:cxnSpLocks/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5C6476B1-7DDE-4297-89A9-056A99F9D30A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ED3CD5FC-03C8-45D5-8309-4449E2DC8E7F}"/>
                </a:ext>
              </a:extLst>
            </p:cNvPr>
            <p:cNvCxnSpPr>
              <a:cxnSpLocks/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21B08651-B039-4782-9DEA-F196FEDB7BC5}"/>
                </a:ext>
              </a:extLst>
            </p:cNvPr>
            <p:cNvCxnSpPr>
              <a:cxnSpLocks/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4CF1415B-B410-49A8-948A-A7A51B9072F0}"/>
                </a:ext>
              </a:extLst>
            </p:cNvPr>
            <p:cNvCxnSpPr>
              <a:cxnSpLocks/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33E0C3E6-A235-471D-A1B3-591C622C5E5A}"/>
                </a:ext>
              </a:extLst>
            </p:cNvPr>
            <p:cNvCxnSpPr>
              <a:cxnSpLocks/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E131013C-402D-4E7E-AF11-8610E3A4E51B}"/>
                </a:ext>
              </a:extLst>
            </p:cNvPr>
            <p:cNvCxnSpPr>
              <a:cxnSpLocks/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4A4ADD74-65B5-4E5B-B584-0D4E631840A2}"/>
                </a:ext>
              </a:extLst>
            </p:cNvPr>
            <p:cNvCxnSpPr>
              <a:cxnSpLocks/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3B02ADA0-EDA9-4242-A237-2EB77593412A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98FAA103-A03F-483B-A8C2-02D377F9478C}"/>
                </a:ext>
              </a:extLst>
            </p:cNvPr>
            <p:cNvCxnSpPr>
              <a:cxnSpLocks/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59A155A8-9BA2-478B-BF3C-FDCBF42F2FCA}"/>
                </a:ext>
              </a:extLst>
            </p:cNvPr>
            <p:cNvCxnSpPr>
              <a:cxnSpLocks/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C3D96F16-826A-4CA1-9001-1C1A5FE7682E}"/>
                </a:ext>
              </a:extLst>
            </p:cNvPr>
            <p:cNvCxnSpPr>
              <a:cxnSpLocks/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="" xmlns:a16="http://schemas.microsoft.com/office/drawing/2014/main" id="{E10A8AD3-D413-4513-8B78-6FCC483405F7}"/>
                </a:ext>
              </a:extLst>
            </p:cNvPr>
            <p:cNvCxnSpPr>
              <a:cxnSpLocks/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="" xmlns:a16="http://schemas.microsoft.com/office/drawing/2014/main" id="{A5B2AAD1-0A07-40A8-81EB-C51DDFDFE59C}"/>
                </a:ext>
              </a:extLst>
            </p:cNvPr>
            <p:cNvCxnSpPr>
              <a:cxnSpLocks/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="" xmlns:a16="http://schemas.microsoft.com/office/drawing/2014/main" id="{4E31A65C-EDEC-42C4-9417-D67A62525378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="" xmlns:a16="http://schemas.microsoft.com/office/drawing/2014/main" id="{8DDF3B5F-0610-4C1D-BC39-9972618B657E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="" xmlns:a16="http://schemas.microsoft.com/office/drawing/2014/main" id="{1956FE60-41C8-4525-A6E1-A25A3B858D9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="" xmlns:a16="http://schemas.microsoft.com/office/drawing/2014/main" id="{F89E9125-FCE6-45F6-889A-F4214FA6C97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C1A4CD43-1EB0-4505-AFE3-A0804CF99DE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="" xmlns:a16="http://schemas.microsoft.com/office/drawing/2014/main" id="{0866670F-4A2D-4683-9CFD-68E415E11D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="" xmlns:a16="http://schemas.microsoft.com/office/drawing/2014/main" id="{134702E5-52D2-43DD-B14F-D8D4F9A18C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="" xmlns:a16="http://schemas.microsoft.com/office/drawing/2014/main" id="{754ED39E-C29A-4E22-929F-390D51657687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="" xmlns:a16="http://schemas.microsoft.com/office/drawing/2014/main" id="{87AB2D6A-D21C-45AD-B82B-7901F6629DBD}"/>
                </a:ext>
              </a:extLst>
            </p:cNvPr>
            <p:cNvCxnSpPr>
              <a:cxnSpLocks/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="" xmlns:a16="http://schemas.microsoft.com/office/drawing/2014/main" id="{5DF650AE-A324-4804-AAAD-E7CE834715A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DA85335F-E68B-4FCF-973E-C68A71EB0A62}"/>
                </a:ext>
              </a:extLst>
            </p:cNvPr>
            <p:cNvCxnSpPr>
              <a:cxnSpLocks/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BCEA5CB2-482B-421A-8AE0-7A0BBB2F5661}"/>
                </a:ext>
              </a:extLst>
            </p:cNvPr>
            <p:cNvCxnSpPr>
              <a:cxnSpLocks/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="" xmlns:a16="http://schemas.microsoft.com/office/drawing/2014/main" id="{2ADC1D77-B495-414C-94FB-E10EA33A0B54}"/>
                </a:ext>
              </a:extLst>
            </p:cNvPr>
            <p:cNvCxnSpPr>
              <a:cxnSpLocks/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="" xmlns:a16="http://schemas.microsoft.com/office/drawing/2014/main" id="{1854D194-17AC-49AD-9A26-B23EA3008805}"/>
                </a:ext>
              </a:extLst>
            </p:cNvPr>
            <p:cNvCxnSpPr>
              <a:cxnSpLocks/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>
              <a:extLst>
                <a:ext uri="{FF2B5EF4-FFF2-40B4-BE49-F238E27FC236}">
                  <a16:creationId xmlns="" xmlns:a16="http://schemas.microsoft.com/office/drawing/2014/main" id="{CA34B809-524B-4D3B-9F39-7AE4179609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8DF30D01-7B97-48EA-AD30-2BCB2ED9E72F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="" xmlns:a16="http://schemas.microsoft.com/office/drawing/2014/main" id="{8D9AEE54-631C-4F71-BC5D-BE9FD5B00DAF}"/>
                </a:ext>
              </a:extLst>
            </p:cNvPr>
            <p:cNvCxnSpPr>
              <a:cxnSpLocks/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0C00A23A-2A57-481F-9F19-017D46E739EF}"/>
                </a:ext>
              </a:extLst>
            </p:cNvPr>
            <p:cNvCxnSpPr>
              <a:cxnSpLocks/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692E2763-249A-40E7-9DD6-7131B5196B24}"/>
                </a:ext>
              </a:extLst>
            </p:cNvPr>
            <p:cNvCxnSpPr>
              <a:cxnSpLocks/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F13D546A-B38D-4DB1-B353-96DE0927BA0A}"/>
                </a:ext>
              </a:extLst>
            </p:cNvPr>
            <p:cNvCxnSpPr>
              <a:cxnSpLocks/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BF110F7D-356C-4B8A-A626-761925A8B9D3}"/>
                </a:ext>
              </a:extLst>
            </p:cNvPr>
            <p:cNvCxnSpPr>
              <a:cxnSpLocks/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56A4A436-F633-43ED-A67A-6E008AE445F4}"/>
                </a:ext>
              </a:extLst>
            </p:cNvPr>
            <p:cNvCxnSpPr>
              <a:cxnSpLocks/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E970A69B-B0FF-49E7-AF8C-CDC55A3846FE}"/>
                </a:ext>
              </a:extLst>
            </p:cNvPr>
            <p:cNvCxnSpPr>
              <a:cxnSpLocks/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B165BDAF-BB77-4A59-886B-B54857AAB3D9}"/>
                </a:ext>
              </a:extLst>
            </p:cNvPr>
            <p:cNvCxnSpPr>
              <a:cxnSpLocks/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1B05A21C-4569-4482-8CF4-87314D2D4C37}"/>
                </a:ext>
              </a:extLst>
            </p:cNvPr>
            <p:cNvCxnSpPr>
              <a:cxnSpLocks/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A17D20A8-6B73-4115-8E58-81665266507D}"/>
                </a:ext>
              </a:extLst>
            </p:cNvPr>
            <p:cNvCxnSpPr>
              <a:cxnSpLocks/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D0B6502E-7684-460D-AB86-9F0E5167C03F}"/>
                </a:ext>
              </a:extLst>
            </p:cNvPr>
            <p:cNvCxnSpPr>
              <a:cxnSpLocks/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DA18729E-555C-4FDA-B3AA-4A04A2779A38}"/>
                </a:ext>
              </a:extLst>
            </p:cNvPr>
            <p:cNvCxnSpPr>
              <a:cxnSpLocks/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24AF831C-6204-4D1B-8064-1F030951D66D}"/>
                </a:ext>
              </a:extLst>
            </p:cNvPr>
            <p:cNvCxnSpPr>
              <a:cxnSpLocks/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0D514801-3856-4ABA-BEAB-739730774461}"/>
                </a:ext>
              </a:extLst>
            </p:cNvPr>
            <p:cNvCxnSpPr>
              <a:cxnSpLocks/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="" xmlns:a16="http://schemas.microsoft.com/office/drawing/2014/main" id="{8BF4AA65-C7D4-4A82-8ED3-1ADEFDD9D159}"/>
                </a:ext>
              </a:extLst>
            </p:cNvPr>
            <p:cNvCxnSpPr>
              <a:cxnSpLocks/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="" xmlns:a16="http://schemas.microsoft.com/office/drawing/2014/main" id="{06DC0826-2E06-4367-BA4F-D6BB47448C56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="" xmlns:a16="http://schemas.microsoft.com/office/drawing/2014/main" id="{D272245F-B68B-4C8F-872E-D1382716775F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="" xmlns:a16="http://schemas.microsoft.com/office/drawing/2014/main" id="{E03EFA70-43EA-4925-82A2-C7560E27FDC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="" xmlns:a16="http://schemas.microsoft.com/office/drawing/2014/main" id="{D1704DC9-A2FE-46DF-A33D-2C5B0B62822C}"/>
                </a:ext>
              </a:extLst>
            </p:cNvPr>
            <p:cNvCxnSpPr>
              <a:cxnSpLocks/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="" xmlns:a16="http://schemas.microsoft.com/office/drawing/2014/main" id="{A4B7AD97-C8C7-4DBA-B251-B090D2591095}"/>
                </a:ext>
              </a:extLst>
            </p:cNvPr>
            <p:cNvCxnSpPr>
              <a:cxnSpLocks/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>
            <a:extLst>
              <a:ext uri="{FF2B5EF4-FFF2-40B4-BE49-F238E27FC236}">
                <a16:creationId xmlns=""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>
            <a:extLst>
              <a:ext uri="{FF2B5EF4-FFF2-40B4-BE49-F238E27FC236}">
                <a16:creationId xmlns="" xmlns:a16="http://schemas.microsoft.com/office/drawing/2014/main" id="{A12E6587-F03D-4C57-AAFE-4763BFD9192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="" xmlns:a16="http://schemas.microsoft.com/office/drawing/2014/main" id="{A202D3EE-B2AB-497C-838C-AE327E69D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>
            <a:extLst>
              <a:ext uri="{FF2B5EF4-FFF2-40B4-BE49-F238E27FC236}">
                <a16:creationId xmlns="" xmlns:a16="http://schemas.microsoft.com/office/drawing/2014/main" id="{9DF5AD96-04D7-4C76-AF28-774C3C834F7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>
            <a:extLst>
              <a:ext uri="{FF2B5EF4-FFF2-40B4-BE49-F238E27FC236}">
                <a16:creationId xmlns="" xmlns:a16="http://schemas.microsoft.com/office/drawing/2014/main" id="{3BC1DC84-BDCC-4285-BF2F-160995CFC16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4497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34982" y="0"/>
            <a:ext cx="43220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1530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076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8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706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6E87A07B-B9C9-4EB5-BFAB-87CC6143AAE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="" xmlns:a16="http://schemas.microsoft.com/office/drawing/2014/main" id="{1EB1C4F5-6EA7-48B3-88D5-27A71208EC65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="" xmlns:a16="http://schemas.microsoft.com/office/drawing/2014/main" id="{F69F62E7-AA17-4563-811F-D614C902AAA2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C2253338-A4E9-42CA-95C5-C93F9F1C21FD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93917F0A-05E0-45B4-8B35-075CEF66C057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8BB14053-796E-48B3-8DD0-92B42FE6A961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5FD5EBAA-6E75-4D4E-906F-1E0C17EE0590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1897FAA4-C54B-4977-AFA5-571977EA1D2B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60DCD467-B7D3-46E5-9231-4D55A5D265F9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A1B2BFF7-DD4E-4D21-9B49-8CBFEA0C51ED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884FC109-BB9A-464B-81DB-C2DC0BAB2400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A31BDB41-CB75-4DDC-97E5-7F43CEE61B67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FE36BDB8-55A0-447B-89C9-FCF843C55FD2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C1A4D76A-CCC0-4C4D-925B-35DD751DC080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CF765EAF-6FED-4438-8703-553CF69A4058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E764520F-9D17-471F-BA69-1CD9FC8042BA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C904BE38-0917-4332-81B8-30945DA0C4CE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27129C94-29C0-4801-A214-6EF16171E907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2BD0D37D-49B1-4ACF-88B4-98FE577712B8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DC68D30B-B535-41C6-85EE-8B1D98D13F2D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958AA2EC-59F2-460C-9755-165AF4DE311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CCA3581D-F0C0-4C66-BCD6-4110FBE4ACBE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2435FBD3-51DE-4CDC-9731-91B49C6C5B24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BFB6EA9D-5D0E-4E7E-931B-C3628849650E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78C4E6BE-FEAD-45E5-AA0D-ABE7DCA46EB6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9173BCAF-8B77-40E2-8E23-3198A85484D7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DE39B779-A657-4FCC-BD1E-D6934CC26E3C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5D21EA53-533B-41E6-90A5-EB02EAF27FD0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0A221A7-56AE-4834-9F53-63879236F8EF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BA16F3CD-94B1-4826-9B52-0F6C416983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4729B2E9-F43D-47CB-909A-13B9FF246CBD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D2FA91ED-95F3-4032-9562-F1E7EE4A7F7D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615A1508-2FF2-459B-AC1C-6F2E56AF4FF4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62865CBE-5676-47B0-A298-CCDC36276CAC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76568FA-D798-4A73-AC22-22E204E03630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68676CAA-C527-4AD4-A645-59DD7D4A06F1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03565FD2-0575-4C65-AE05-A5B8D764FFA0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B7B40BDA-E6DD-467A-BCCB-110E9956A66F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828D8FB1-3F5E-4089-8365-759BF796C631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ECD96295-1E4E-4A57-9C41-A59C40EF9E3D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A9B68CFB-40CB-4FB7-A7B9-CD7ED3E82122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3E7EC1EF-1FEF-4815-90C0-480F9497D46F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FE7DE5BD-9D83-44B6-B8F9-9B7C0FDB3D47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E1B9A310-4B11-4E2C-8EC8-BE966E7F8F3B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F43D9690-6322-4336-BEBB-96252799EAA4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DA2BD385-E0BB-4264-BBB6-7EC55E67283E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D29B89A2-1E5E-4EDF-8583-77FE80EFB105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E310B4E4-7FDD-4853-A32C-30D094C09567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E4014632-9A5A-4369-8CAB-CFD1C96391A0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E9FFB962-E4AA-440F-B1C7-4D0A76307622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73CA6861-AE72-40A4-A01E-F04AF11216E4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F7C508A5-0312-4CF4-9E2D-75CCE86CDC08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1C5CC6E6-E545-46E6-8EEC-BC1D0330FAAA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0011E9AF-30B4-4767-86B1-39AF910DD5F3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8018E72E-3819-47A7-A926-7A1B4FF3952D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95B15373-E32A-4180-82D0-1B01C5F9F8BA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B25FC7F-9550-4F4E-9954-B44B2D9664AB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5EB2B460-2A6A-40AE-831A-9F78653DFFFC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D9A8AC89-2161-4B24-BA1F-F0B24C333F0A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52317C8-10C1-439A-AD44-BD8353421565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CF9AB5C9-A772-42CF-B340-8E808AA55796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FA849B3B-249E-4A7E-BD0B-551332190B7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4D150C3F-2E85-4592-8D00-0011C1C83C57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8748531A-FA4A-4FB9-982B-A6AD1A9B5EC8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0EEFF4E-A644-4126-B638-E102D841534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AE4778C9-410A-4B1C-B8AE-D957F559A88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FF542D6F-3357-4834-86CA-E3D567598B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F7C8F44D-9A93-4F3A-84FD-7E50F25BBF89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E3F786DE-F1A3-4F50-9514-E89EC8411A5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76AC81BD-BF53-4A89-94E8-FB485B84DFC8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4DBDBFDB-ECF6-4D3B-8440-D56EE4C3324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BEDAF695-4BF2-4229-A78F-06F9DD6B4E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17D9085C-35D1-44D8-B034-A61E654A2D2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9F37F6DC-CEFD-4E84-A3BA-561BFD47CAD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CFDA1506-12C2-43C8-B9BA-EA58463C007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0083476C-D1CF-4D49-AA76-D7A39DE098D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3B6110A2-0968-4EE5-A296-A2E8D08C8B8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6C558EAB-DA6D-4ACD-809E-3C119555A3C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996DFA2C-0CB2-4B62-BC2F-5E884E2425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EF9408AE-79C2-45B0-B7DC-9EA027DD4E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77F5A5A0-D6C2-49F7-9716-BEBA6F7C24F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C4690BFC-2B6D-4D46-BC35-808BE51AB24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8670DB7E-FF90-4EE3-A40D-32F6570F624E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37516950-A61D-4741-BFDF-9DBD3294E833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4D6EBD2D-6FEE-4D2C-A800-6C34500D44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28155FF4-6850-4C64-992B-7B64D1D52DC3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1C9557C6-C12A-402F-9E07-7626A37E96AF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8B80D1AE-8380-4726-A4C9-18EDA2E53B14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A1D6EF20-405A-42E3-A750-2DF1C8581DEF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="" xmlns:a16="http://schemas.microsoft.com/office/drawing/2014/main" id="{6380EFC3-767F-40BD-9F82-7D911D0753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2" name="Chord 91">
              <a:extLst>
                <a:ext uri="{FF2B5EF4-FFF2-40B4-BE49-F238E27FC236}">
                  <a16:creationId xmlns="" xmlns:a16="http://schemas.microsoft.com/office/drawing/2014/main" id="{4559BF8B-A935-401C-BA84-76715ACBED4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E6499F3F-4D31-4044-8D64-C9DC328FC2CA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D8D96BDE-D46D-4F0A-9FA2-F2F8BCF563C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F3FBF222-C169-4EBA-93BE-41F9FFCEA17D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AB8A29F3-F7B8-44EE-8863-48D6B3014E05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E2CEBA34-1682-42B8-85B7-F7381D028681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4A0B3BCB-C6CC-4FB8-95AC-EA4F807D612A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E2B349B8-B71B-4C08-AF4A-C9A0D33124B5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B4277FAB-4691-4484-8BC8-35E7A413AD30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51925EEB-5A83-4798-8C20-E2D4EDDED272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9FB35BF4-D0EA-46DA-A617-CDB260D4495B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E276C43D-3981-4301-AE4D-64FD6FEE5A42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ED6C1159-0222-4950-A90C-BE3D5F128358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284DE7A1-D273-44EB-82CC-2FEC98F1A8C4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268AC657-025D-4198-A971-B9A2F1E7040D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80DD1AE4-CD1C-4B3A-B50D-CAFFBAAD6E71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2695A46C-9D3F-4D99-A2A0-3367ED690366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5AE65D38-DC74-41F3-A504-C0089B2B452B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0AE83C7D-D026-454B-BA5C-0286323B4AF3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8893DA6E-5367-4F09-869F-41DCB4623AEF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2DCAAB81-05B3-4717-B909-9B93367AF4E2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F84D0816-26A3-4C2F-B922-285CE7A06F26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723FB930-76E4-4263-AEBB-7C02028A4CBE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50E1141F-0502-410C-BFA1-6F4900E91ABB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43616ED4-24DE-4E06-85B2-4FE18A0DD151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32B47A8E-86E1-4E5B-BDE0-0B8DFCCC8C26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50002D33-200A-411E-8A65-8A1636D49A77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91A4DC51-5A44-48CE-968E-80545A2B90FA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1EA73ED2-0455-4EB9-BEFA-818C63CE2E9F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B263C613-75A6-4747-8034-3BC2C5972EDC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6E9CB431-C2CA-4953-AC8D-2B68E40D03DA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11A32B05-70C4-4D80-BF1B-FB3DEF16F873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D19B712E-97E5-4432-917F-BD5A73088BA6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7E211E8A-474D-4FDB-9958-B36337193D83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5EF890E7-D149-4690-9269-02DD6EACFEFF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F208343D-4649-4F55-A486-C2B3E7DFFD44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FE97806E-C9C7-41E3-B08F-58B292A5D783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D598A16F-77EE-4024-8646-AB5C04EABE03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22BA99D5-33F4-409C-9E50-3574B256CC6E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362896B5-D4EA-4F71-AD93-4559FBBF4FDC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6E612EB7-8D5F-4A17-9415-DF6D29CC87A4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4384D1A4-0DAA-42DA-86B2-723804DDC5D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195D473B-8393-4A6D-8171-82633735EF12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2B1343F-ADF6-44C8-AD78-F57DEF8E8FA3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DDBD6AE6-6190-4AF4-A85E-ADFC80C1C34B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FD76FAC0-407B-468F-BA54-126F0F3D3FDD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DB358126-5F15-4F7F-B96B-96EE985A97A4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A66AB9B2-57BF-4E2C-A81E-6F5383CC7CD9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B9B59690-4C4F-4F3F-9F91-812AD303B592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7AC359B5-D554-4844-B96A-6B5581791F63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8F2FBE4E-19C7-4A9A-9C3A-FDB20614BE89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69AC8AB1-6238-4D1C-B00D-3AAF4B7B4F3A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D64CAE42-87A5-48CB-8227-81659BC92928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="" xmlns:a16="http://schemas.microsoft.com/office/drawing/2014/main" id="{CC75C94F-BBA0-4A51-A3AA-181CE32DBE7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="" xmlns:a16="http://schemas.microsoft.com/office/drawing/2014/main" id="{F244BF9A-ADDB-44A2-B5C0-58D841C1D3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="" xmlns:a16="http://schemas.microsoft.com/office/drawing/2014/main" id="{5293F8AF-567E-427D-99FE-4411308F233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="" xmlns:a16="http://schemas.microsoft.com/office/drawing/2014/main" id="{F3A8C687-423B-4625-BED5-7C54F4671372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="" xmlns:a16="http://schemas.microsoft.com/office/drawing/2014/main" id="{C027916A-84D9-418B-94FD-04544B80EE3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="" xmlns:a16="http://schemas.microsoft.com/office/drawing/2014/main" id="{CB4FC009-DED0-4514-AAFF-B02133FD139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5BA7B929-F753-4A11-8AE9-C51C33F7DA46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="" xmlns:a16="http://schemas.microsoft.com/office/drawing/2014/main" id="{DFBDE813-0FE1-407A-8E9E-ECFAE257B1E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="" xmlns:a16="http://schemas.microsoft.com/office/drawing/2014/main" id="{DF1AEC2E-4D90-4940-A07C-CE7257FF4C71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6C673984-AACA-4247-8945-E9646A74F34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191BD8EC-C6F1-45CD-82BC-EE86CD100E61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55061039-AF6D-4DE7-8F22-A7CC2DC1F6E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E94CC978-44B9-4F08-B8E1-85C90C86F1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D0ECD2FB-2F6F-4B6A-AA56-2E3D8C41A415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DEA82331-FE99-4C0D-A242-4D21CBADEE1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C242ABD8-B23A-45AB-AF96-028E8F3C1C4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1" name="Chord 160">
              <a:extLst>
                <a:ext uri="{FF2B5EF4-FFF2-40B4-BE49-F238E27FC236}">
                  <a16:creationId xmlns="" xmlns:a16="http://schemas.microsoft.com/office/drawing/2014/main" id="{06BB9226-3E5A-4CB3-9D8F-BF9D7A9021F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2" name="Chord 161">
              <a:extLst>
                <a:ext uri="{FF2B5EF4-FFF2-40B4-BE49-F238E27FC236}">
                  <a16:creationId xmlns="" xmlns:a16="http://schemas.microsoft.com/office/drawing/2014/main" id="{7B911C08-95D1-4A0D-ABFF-419FFFBE993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="" xmlns:a16="http://schemas.microsoft.com/office/drawing/2014/main" id="{6B0542CB-C7B7-44C1-9EF1-02E4D873BFDF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="" xmlns:a16="http://schemas.microsoft.com/office/drawing/2014/main" id="{ACFC4239-E6CC-4C9A-897C-F0B6475B3E52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1A80588B-9813-4B03-9ED2-5015D5A8C217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9BA337E5-1617-4613-BAA3-C642910075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25D9275C-FE73-442D-9ADE-439FC206E022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67AD9F8E-DD04-43A5-B94B-B33F6989375C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8F4EA3C1-77AB-473F-8539-82220A155623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E682B884-A2AA-4547-A215-0B9EE7B3DF2B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D502A514-7828-4127-915C-41BD1B6B728E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EE536885-5B34-481C-A582-2CE453D3210F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239D1669-C8D9-4A9D-A86F-2AFF489A34E5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327070E6-A537-4933-AB80-8B2E6B201098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35D716A8-ACA0-431D-83DF-007987603FCD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F25D4FC4-6BAB-4F36-BC81-BC3269272563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F9CE377F-8C45-4207-994B-9AF6D960F489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65E0D35D-E0E4-4070-9F03-537A23F62347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73833DA9-4198-4FB5-879F-24B995B49E5E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="" xmlns:a16="http://schemas.microsoft.com/office/drawing/2014/main" id="{85736CA7-46C1-4049-84B3-18CA838BCA1D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="" xmlns:a16="http://schemas.microsoft.com/office/drawing/2014/main" id="{EA1E05BC-0F05-4DEE-BF27-64CC1AA0A45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="" xmlns:a16="http://schemas.microsoft.com/office/drawing/2014/main" id="{959D4C32-1690-4A98-898D-1E98A78C247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="" xmlns:a16="http://schemas.microsoft.com/office/drawing/2014/main" id="{A32656DF-B1E6-4820-97FF-D938BE9E00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="" xmlns:a16="http://schemas.microsoft.com/office/drawing/2014/main" id="{51E9D4C9-FA3C-4D3F-94E9-F73D0F37829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="" xmlns:a16="http://schemas.microsoft.com/office/drawing/2014/main" id="{30959951-567E-495E-9504-4FEE5E2D90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8D6B03FD-2D8B-4B5D-8A26-5EA666EF45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="" xmlns:a16="http://schemas.microsoft.com/office/drawing/2014/main" id="{2B8BE1A2-0227-4892-A103-F241189BD8FC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="" xmlns:a16="http://schemas.microsoft.com/office/drawing/2014/main" id="{6FDB3D25-371F-4494-82B5-BC7066151323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="" xmlns:a16="http://schemas.microsoft.com/office/drawing/2014/main" id="{DBAD6A1B-D845-4013-A334-F19E7D5CD10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="" xmlns:a16="http://schemas.microsoft.com/office/drawing/2014/main" id="{0E3B499A-4E94-4BE1-9928-92AED5C645CB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="" xmlns:a16="http://schemas.microsoft.com/office/drawing/2014/main" id="{80E175B2-E1F4-4A26-AA60-86211971C3FF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8E6B1408-9D0F-4935-BA7F-2206F3EF95B7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3A6A9E8A-3D68-4785-8C8E-0EBF780D0023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="" xmlns:a16="http://schemas.microsoft.com/office/drawing/2014/main" id="{023F3C0D-14E4-40B2-9F27-9ACAD81DD9F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="" xmlns:a16="http://schemas.microsoft.com/office/drawing/2014/main" id="{712BDE26-258C-4FF0-BC18-8910490C5F5F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6096FDB1-4B71-4A75-9AA3-4F96F5881646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07B89D8F-6A08-4805-8C25-4D9BCE212592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="" xmlns:a16="http://schemas.microsoft.com/office/drawing/2014/main" id="{2E7A40B4-9ADE-4BA7-9BB1-83B574569578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FA69F0CF-5DC4-4761-9D51-B8A423A137BF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F12F26D0-03E7-477A-B29A-E2BF233B528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2A82C2C0-D6FE-44CF-9184-64CAEA9102CD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FBFCFE9A-F4B5-4509-9611-276E14B5399C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FD389A29-AE70-421F-87E4-145F52CE08FC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5D82203E-6ABC-4015-85CC-41649AE6B182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D6077C3D-77AE-4E5D-9D79-62E975588AD9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AC82A8B2-9287-45F5-BFBE-6DCC7F83C417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C6D5F02A-614B-4D16-A793-BFA738D25909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0C1B9E72-ECF5-4245-A82C-6E0A183A09B2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9BAC8569-F3C3-4A8D-8BD9-1AD98B1DF1C8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855AA0D4-9ADE-40C0-A873-81A5778C658F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="" xmlns:a16="http://schemas.microsoft.com/office/drawing/2014/main" id="{9DA39CD6-B4D3-420C-902C-C362CC473112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="" xmlns:a16="http://schemas.microsoft.com/office/drawing/2014/main" id="{8C17FD21-CE68-4D84-B1CC-98196A96C5C9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="" xmlns:a16="http://schemas.microsoft.com/office/drawing/2014/main" id="{7453D88A-BB14-42E1-9FFA-ACD2113CBC92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="" xmlns:a16="http://schemas.microsoft.com/office/drawing/2014/main" id="{2246EFC8-9F87-4142-861E-A735ED5797B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="" xmlns:a16="http://schemas.microsoft.com/office/drawing/2014/main" id="{7E17BF48-C2F9-4DCD-832B-83DF2AD3A0E6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04678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CD8169D9-66A7-4D0C-8F27-B4C48EFB229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C7DDC847-3482-4C0B-93A8-A7CFE885AEEA}"/>
                </a:ext>
              </a:extLst>
            </p:cNvPr>
            <p:cNvCxnSpPr>
              <a:cxnSpLocks/>
              <a:stCxn id="70" idx="7"/>
              <a:endCxn id="6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CEAA2E8B-8834-41A5-AEE3-BAFEA1225100}"/>
                </a:ext>
              </a:extLst>
            </p:cNvPr>
            <p:cNvCxnSpPr>
              <a:cxnSpLocks/>
              <a:stCxn id="68" idx="4"/>
              <a:endCxn id="8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CD09B947-4224-4EAB-B828-ED8991609A55}"/>
                </a:ext>
              </a:extLst>
            </p:cNvPr>
            <p:cNvCxnSpPr>
              <a:cxnSpLocks/>
              <a:stCxn id="73" idx="2"/>
              <a:endCxn id="8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3D645CE3-EE0B-4734-B17A-090A17295F38}"/>
                </a:ext>
              </a:extLst>
            </p:cNvPr>
            <p:cNvCxnSpPr>
              <a:cxnSpLocks/>
              <a:stCxn id="87" idx="5"/>
              <a:endCxn id="7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71DA5A01-B5A6-4AC0-B3CD-0176BBAF7C34}"/>
                </a:ext>
              </a:extLst>
            </p:cNvPr>
            <p:cNvCxnSpPr>
              <a:cxnSpLocks/>
              <a:stCxn id="68" idx="5"/>
              <a:endCxn id="8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A0B10771-044F-466C-BD19-669667F3EB84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063BB138-9A90-404B-BEA0-6C360A02DF35}"/>
                </a:ext>
              </a:extLst>
            </p:cNvPr>
            <p:cNvCxnSpPr>
              <a:cxnSpLocks/>
              <a:stCxn id="87" idx="3"/>
              <a:endCxn id="8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DAD0705D-AABA-4EFB-9224-A283F0BC72B6}"/>
                </a:ext>
              </a:extLst>
            </p:cNvPr>
            <p:cNvCxnSpPr>
              <a:cxnSpLocks/>
              <a:stCxn id="193" idx="7"/>
              <a:endCxn id="7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9311A25F-8BDA-4F0B-9124-24A9F94D3896}"/>
                </a:ext>
              </a:extLst>
            </p:cNvPr>
            <p:cNvCxnSpPr>
              <a:cxnSpLocks/>
              <a:stCxn id="73" idx="7"/>
              <a:endCxn id="7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8C61FB2B-D8B0-4F15-9ACA-9F708408E857}"/>
                </a:ext>
              </a:extLst>
            </p:cNvPr>
            <p:cNvCxnSpPr>
              <a:cxnSpLocks/>
              <a:stCxn id="7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F4565D16-1293-4AFB-B56C-DFB0B603D4C7}"/>
                </a:ext>
              </a:extLst>
            </p:cNvPr>
            <p:cNvCxnSpPr>
              <a:cxnSpLocks/>
              <a:stCxn id="87" idx="6"/>
              <a:endCxn id="8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D8963326-73BD-4209-860B-1DF374ED692D}"/>
                </a:ext>
              </a:extLst>
            </p:cNvPr>
            <p:cNvCxnSpPr>
              <a:cxnSpLocks/>
              <a:stCxn id="72" idx="0"/>
              <a:endCxn id="8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21870609-F139-4A34-86DD-9BB1A0A41231}"/>
                </a:ext>
              </a:extLst>
            </p:cNvPr>
            <p:cNvCxnSpPr>
              <a:cxnSpLocks/>
              <a:stCxn id="86" idx="6"/>
              <a:endCxn id="7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34E98D5F-B620-4669-BCE4-762A8A2F650F}"/>
                </a:ext>
              </a:extLst>
            </p:cNvPr>
            <p:cNvCxnSpPr>
              <a:cxnSpLocks/>
              <a:stCxn id="74" idx="0"/>
              <a:endCxn id="7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9B1D36AF-87F8-4185-A1D1-64CD18AC9B4E}"/>
                </a:ext>
              </a:extLst>
            </p:cNvPr>
            <p:cNvCxnSpPr>
              <a:cxnSpLocks/>
              <a:stCxn id="77" idx="1"/>
              <a:endCxn id="7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CFCB4F02-AC9B-4AA8-9407-C36E2531A565}"/>
                </a:ext>
              </a:extLst>
            </p:cNvPr>
            <p:cNvCxnSpPr>
              <a:cxnSpLocks/>
              <a:stCxn id="77" idx="0"/>
              <a:endCxn id="7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01C8C8B1-C0CE-405A-A258-40B113AB11A6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D2925DAE-462E-4EE0-8C6F-47DBF03AA398}"/>
                </a:ext>
              </a:extLst>
            </p:cNvPr>
            <p:cNvCxnSpPr>
              <a:cxnSpLocks/>
              <a:stCxn id="76" idx="7"/>
              <a:endCxn id="21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A0F91277-6E2C-4AC9-AF76-6C193409B866}"/>
                </a:ext>
              </a:extLst>
            </p:cNvPr>
            <p:cNvCxnSpPr>
              <a:cxnSpLocks/>
              <a:stCxn id="76" idx="6"/>
              <a:endCxn id="8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F71809BE-6347-4447-8ACB-1D18AE0E68FD}"/>
                </a:ext>
              </a:extLst>
            </p:cNvPr>
            <p:cNvCxnSpPr>
              <a:cxnSpLocks/>
              <a:stCxn id="83" idx="7"/>
              <a:endCxn id="8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298CFB34-BEE0-45B4-811D-7CA9B265BCDF}"/>
                </a:ext>
              </a:extLst>
            </p:cNvPr>
            <p:cNvCxnSpPr>
              <a:cxnSpLocks/>
              <a:stCxn id="69" idx="0"/>
              <a:endCxn id="6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C210DA9A-10F3-450F-B4B2-82E910EAFE59}"/>
                </a:ext>
              </a:extLst>
            </p:cNvPr>
            <p:cNvCxnSpPr>
              <a:cxnSpLocks/>
              <a:stCxn id="85" idx="2"/>
              <a:endCxn id="6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D8E4063A-7D81-4CAD-9160-5546E59076D7}"/>
                </a:ext>
              </a:extLst>
            </p:cNvPr>
            <p:cNvCxnSpPr>
              <a:cxnSpLocks/>
              <a:stCxn id="72" idx="1"/>
              <a:endCxn id="6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B4E56EFC-22C5-48F9-9A95-965CFBAC7EFF}"/>
                </a:ext>
              </a:extLst>
            </p:cNvPr>
            <p:cNvCxnSpPr>
              <a:cxnSpLocks/>
              <a:stCxn id="71" idx="7"/>
              <a:endCxn id="6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B0E34A97-EABA-42DE-92E7-7DF61EEC96FF}"/>
                </a:ext>
              </a:extLst>
            </p:cNvPr>
            <p:cNvCxnSpPr>
              <a:cxnSpLocks/>
              <a:stCxn id="70" idx="6"/>
              <a:endCxn id="6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D5B2CB9E-AFAD-41F7-8F1F-02D30919770F}"/>
                </a:ext>
              </a:extLst>
            </p:cNvPr>
            <p:cNvCxnSpPr>
              <a:cxnSpLocks/>
              <a:stCxn id="90" idx="7"/>
              <a:endCxn id="7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231023C5-E4DE-4A0D-8DD0-98FC5899696C}"/>
                </a:ext>
              </a:extLst>
            </p:cNvPr>
            <p:cNvCxnSpPr>
              <a:cxnSpLocks/>
              <a:stCxn id="90" idx="6"/>
              <a:endCxn id="7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E17DD6CF-3A00-43FA-9882-480FEEF83100}"/>
                </a:ext>
              </a:extLst>
            </p:cNvPr>
            <p:cNvCxnSpPr>
              <a:cxnSpLocks/>
              <a:stCxn id="9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6858FD2A-ECA5-4B67-A50C-491C8E7249DA}"/>
                </a:ext>
              </a:extLst>
            </p:cNvPr>
            <p:cNvCxnSpPr>
              <a:cxnSpLocks/>
              <a:stCxn id="7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69695608-3345-4F11-AAB2-8E4C0AC22071}"/>
                </a:ext>
              </a:extLst>
            </p:cNvPr>
            <p:cNvCxnSpPr>
              <a:cxnSpLocks/>
              <a:stCxn id="7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587EB2EF-C0BB-48F8-9D61-FEE6DDA8ED88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0CEF3DEE-12CB-4FE0-8928-BF9D4EC9F5E8}"/>
                </a:ext>
              </a:extLst>
            </p:cNvPr>
            <p:cNvCxnSpPr>
              <a:cxnSpLocks/>
              <a:stCxn id="71" idx="6"/>
              <a:endCxn id="7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CC865F8A-AF83-410B-82D3-B7B5B03A9FEC}"/>
                </a:ext>
              </a:extLst>
            </p:cNvPr>
            <p:cNvCxnSpPr>
              <a:cxnSpLocks/>
              <a:stCxn id="72" idx="6"/>
              <a:endCxn id="7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62E1FEAB-8705-4F2B-BC27-85FDA44BC373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9E271154-7509-45C5-9BB3-B64AC9EBF53B}"/>
                </a:ext>
              </a:extLst>
            </p:cNvPr>
            <p:cNvCxnSpPr>
              <a:cxnSpLocks/>
              <a:stCxn id="95" idx="0"/>
              <a:endCxn id="7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4C88AC78-5DE4-40E4-9F69-A446CDEF6356}"/>
                </a:ext>
              </a:extLst>
            </p:cNvPr>
            <p:cNvCxnSpPr>
              <a:cxnSpLocks/>
              <a:endCxn id="7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F1D900E7-A502-4C8B-BCDF-6C6BFA1FFDAC}"/>
                </a:ext>
              </a:extLst>
            </p:cNvPr>
            <p:cNvCxnSpPr>
              <a:cxnSpLocks/>
              <a:stCxn id="95" idx="2"/>
              <a:endCxn id="7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115505B7-331B-4FC7-A24B-E673C2AA99FB}"/>
                </a:ext>
              </a:extLst>
            </p:cNvPr>
            <p:cNvCxnSpPr>
              <a:cxnSpLocks/>
              <a:stCxn id="77" idx="2"/>
              <a:endCxn id="7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7BD3C938-C28B-42F1-8A91-A33536D4A73D}"/>
                </a:ext>
              </a:extLst>
            </p:cNvPr>
            <p:cNvCxnSpPr>
              <a:cxnSpLocks/>
              <a:stCxn id="7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A7E7936E-CBAE-4B2C-A836-351BBE89D279}"/>
                </a:ext>
              </a:extLst>
            </p:cNvPr>
            <p:cNvCxnSpPr>
              <a:cxnSpLocks/>
              <a:stCxn id="7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214AAA1-583B-4DC4-B495-CF97AB3A41DB}"/>
                </a:ext>
              </a:extLst>
            </p:cNvPr>
            <p:cNvCxnSpPr>
              <a:cxnSpLocks/>
              <a:stCxn id="78" idx="2"/>
              <a:endCxn id="7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92D25D04-A5EE-4530-8676-92C90A7E3099}"/>
                </a:ext>
              </a:extLst>
            </p:cNvPr>
            <p:cNvCxnSpPr>
              <a:cxnSpLocks/>
              <a:stCxn id="83" idx="4"/>
              <a:endCxn id="7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129E5F88-B847-4004-B89C-2A8AF0EC5B3B}"/>
                </a:ext>
              </a:extLst>
            </p:cNvPr>
            <p:cNvCxnSpPr>
              <a:cxnSpLocks/>
              <a:stCxn id="82" idx="3"/>
              <a:endCxn id="7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BC98F344-2A1A-469A-A946-558FAA7F3ABD}"/>
                </a:ext>
              </a:extLst>
            </p:cNvPr>
            <p:cNvCxnSpPr>
              <a:cxnSpLocks/>
              <a:stCxn id="82" idx="2"/>
              <a:endCxn id="8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EB8C3A62-136C-4459-9F32-15381F98C450}"/>
                </a:ext>
              </a:extLst>
            </p:cNvPr>
            <p:cNvCxnSpPr>
              <a:cxnSpLocks/>
              <a:stCxn id="82" idx="1"/>
              <a:endCxn id="8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C84ADA0B-A04E-4E59-9EA0-E8D089F646FE}"/>
                </a:ext>
              </a:extLst>
            </p:cNvPr>
            <p:cNvCxnSpPr>
              <a:cxnSpLocks/>
              <a:stCxn id="80" idx="1"/>
              <a:endCxn id="8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23ADD1DF-6940-4AAF-8526-E4AE034908E9}"/>
                </a:ext>
              </a:extLst>
            </p:cNvPr>
            <p:cNvCxnSpPr>
              <a:cxnSpLocks/>
              <a:stCxn id="80" idx="0"/>
              <a:endCxn id="8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7FA5AF44-E22E-40B4-B9F0-6C140426BB28}"/>
                </a:ext>
              </a:extLst>
            </p:cNvPr>
            <p:cNvCxnSpPr>
              <a:cxnSpLocks/>
              <a:stCxn id="152" idx="7"/>
              <a:endCxn id="21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628CBEE2-C710-4DF5-A93A-33971F2D447B}"/>
                </a:ext>
              </a:extLst>
            </p:cNvPr>
            <p:cNvCxnSpPr>
              <a:cxnSpLocks/>
              <a:endCxn id="7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13466B0E-4D44-4C0C-9BCF-9E43AD9F13BA}"/>
                </a:ext>
              </a:extLst>
            </p:cNvPr>
            <p:cNvCxnSpPr>
              <a:cxnSpLocks/>
              <a:stCxn id="152" idx="0"/>
              <a:endCxn id="21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AEA58425-9499-4B04-A2A0-DDD9379B78F0}"/>
                </a:ext>
              </a:extLst>
            </p:cNvPr>
            <p:cNvCxnSpPr>
              <a:cxnSpLocks/>
              <a:stCxn id="164" idx="0"/>
              <a:endCxn id="21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B70B8148-8923-42FE-9F7F-EE6B8AAC50D9}"/>
                </a:ext>
              </a:extLst>
            </p:cNvPr>
            <p:cNvCxnSpPr>
              <a:cxnSpLocks/>
              <a:stCxn id="164" idx="1"/>
              <a:endCxn id="8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7C14A4BB-F2CC-4DDC-82B5-ACAF3AAC7D58}"/>
                </a:ext>
              </a:extLst>
            </p:cNvPr>
            <p:cNvCxnSpPr>
              <a:cxnSpLocks/>
              <a:stCxn id="81" idx="2"/>
              <a:endCxn id="8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BB11B6C1-84F8-4726-B734-96963CE9C6E8}"/>
                </a:ext>
              </a:extLst>
            </p:cNvPr>
            <p:cNvCxnSpPr>
              <a:cxnSpLocks/>
              <a:stCxn id="80" idx="2"/>
              <a:endCxn id="8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3F438110-2E46-4A36-85E2-BE889D4D6A8E}"/>
                </a:ext>
              </a:extLst>
            </p:cNvPr>
            <p:cNvCxnSpPr>
              <a:cxnSpLocks/>
              <a:stCxn id="79" idx="1"/>
              <a:endCxn id="8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A0A3A1C7-E3DA-4401-A87E-09069C100E77}"/>
                </a:ext>
              </a:extLst>
            </p:cNvPr>
            <p:cNvCxnSpPr>
              <a:cxnSpLocks/>
              <a:stCxn id="79" idx="3"/>
              <a:endCxn id="9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FB5E403E-8BB1-4710-A495-538FFA3FF487}"/>
                </a:ext>
              </a:extLst>
            </p:cNvPr>
            <p:cNvCxnSpPr>
              <a:cxnSpLocks/>
              <a:stCxn id="82" idx="4"/>
              <a:endCxn id="9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D82A6E72-11CB-4784-922B-7746486F8A1B}"/>
                </a:ext>
              </a:extLst>
            </p:cNvPr>
            <p:cNvCxnSpPr>
              <a:cxnSpLocks/>
              <a:stCxn id="78" idx="5"/>
              <a:endCxn id="9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598B4D10-8184-459E-92FF-A934C001BA4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58E3AC95-E661-4594-BDC2-A508F633B67A}"/>
                </a:ext>
              </a:extLst>
            </p:cNvPr>
            <p:cNvCxnSpPr>
              <a:cxnSpLocks/>
              <a:stCxn id="77" idx="7"/>
              <a:endCxn id="8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810B3221-10DB-4C46-A702-8E80BA6C7E5C}"/>
                </a:ext>
              </a:extLst>
            </p:cNvPr>
            <p:cNvCxnSpPr>
              <a:cxnSpLocks/>
              <a:endCxn id="7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CDA9F05E-4D0A-42A7-A1DB-87F45A543B5C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6B2F9756-8CD1-4D56-9930-CBEA13BA479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E0F467E7-451E-4FE5-84B1-FCAB7A68D4E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50DF4EF5-B521-4F45-B851-6C0575F04E1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F864367A-97BF-4872-866A-039F23B17D3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77FD30E6-E8E6-44E4-88E4-22A9FE37A985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558FD571-C840-4EBD-B812-30EB6F08788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8C3CBBC0-CD63-4295-900C-2C33AD446C7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B5BE416D-6B1B-4271-AC23-E3007798B2EC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C8B0649C-7DF6-408C-9041-55E32D2A640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247C0C44-CB3B-4F6C-BD35-9F6A66D86E5A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78F225D3-534E-45E5-BBEC-66FF0FDF76C7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383211BB-D658-43C0-AE4F-63A1F7D0523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0745616-36FC-47DA-A505-1C7E297627FB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0342F728-C50B-4CA5-B6BD-6FD3DD6837A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156D21B6-8111-43CF-842F-B7DD6C7621A3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AE0577A9-64A3-4EE7-A79E-298B7661393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C6D4AA2E-742F-4A6E-9B9A-C0B6D950A88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CBBD26DB-4638-45C3-A14B-84CC09E72C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4A1F63CD-8344-4764-883A-0DDA57919D5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EEF00AB4-7326-44F2-AACB-A2251E2DBBC8}"/>
                </a:ext>
              </a:extLst>
            </p:cNvPr>
            <p:cNvCxnSpPr>
              <a:cxnSpLocks/>
              <a:stCxn id="87" idx="2"/>
              <a:endCxn id="6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AFAB60E8-F7EA-48BA-A092-E229780030C6}"/>
                </a:ext>
              </a:extLst>
            </p:cNvPr>
            <p:cNvCxnSpPr>
              <a:cxnSpLocks/>
              <a:stCxn id="70" idx="4"/>
              <a:endCxn id="7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="" xmlns:a16="http://schemas.microsoft.com/office/drawing/2014/main" id="{81D0C4DE-55C2-4A0A-81E9-87E3325A8AE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51FAC5D7-B011-470B-8AE8-1752B9AFC43D}"/>
                </a:ext>
              </a:extLst>
            </p:cNvPr>
            <p:cNvCxnSpPr>
              <a:cxnSpLocks/>
              <a:stCxn id="9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7200332F-C340-4E08-ABA1-1FD100B63AA9}"/>
                </a:ext>
              </a:extLst>
            </p:cNvPr>
            <p:cNvCxnSpPr>
              <a:cxnSpLocks/>
              <a:stCxn id="9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4CDF7196-C49E-433E-9C4B-6D81884330F4}"/>
                </a:ext>
              </a:extLst>
            </p:cNvPr>
            <p:cNvCxnSpPr>
              <a:cxnSpLocks/>
              <a:stCxn id="9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815B5DDA-F300-4633-81D2-F2A1E46F2492}"/>
                </a:ext>
              </a:extLst>
            </p:cNvPr>
            <p:cNvCxnSpPr>
              <a:cxnSpLocks/>
              <a:endCxn id="7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hord 94">
              <a:extLst>
                <a:ext uri="{FF2B5EF4-FFF2-40B4-BE49-F238E27FC236}">
                  <a16:creationId xmlns="" xmlns:a16="http://schemas.microsoft.com/office/drawing/2014/main" id="{6C118763-90B9-4A11-9D2B-8C4B1E644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6" name="Chord 95">
              <a:extLst>
                <a:ext uri="{FF2B5EF4-FFF2-40B4-BE49-F238E27FC236}">
                  <a16:creationId xmlns="" xmlns:a16="http://schemas.microsoft.com/office/drawing/2014/main" id="{A2473F01-2F6C-4EFC-939F-113856D070B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3B27AC31-48D4-4BBA-BA68-1D004E778C95}"/>
                </a:ext>
              </a:extLst>
            </p:cNvPr>
            <p:cNvCxnSpPr>
              <a:cxnSpLocks/>
              <a:stCxn id="95" idx="1"/>
              <a:endCxn id="7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A22F544B-B76E-4AE0-9441-0B55FB521F76}"/>
                </a:ext>
              </a:extLst>
            </p:cNvPr>
            <p:cNvCxnSpPr>
              <a:cxnSpLocks/>
              <a:endCxn id="14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2E70F32B-ACAF-41BC-BFEA-4CDB18162317}"/>
                </a:ext>
              </a:extLst>
            </p:cNvPr>
            <p:cNvCxnSpPr>
              <a:cxnSpLocks/>
              <a:endCxn id="16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A38D579E-4777-4050-9C0C-C80125D913AB}"/>
                </a:ext>
              </a:extLst>
            </p:cNvPr>
            <p:cNvCxnSpPr>
              <a:cxnSpLocks/>
              <a:stCxn id="149" idx="0"/>
              <a:endCxn id="16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DCA8B2F1-2DD7-4799-B244-B9E80796E69A}"/>
                </a:ext>
              </a:extLst>
            </p:cNvPr>
            <p:cNvCxnSpPr>
              <a:cxnSpLocks/>
              <a:stCxn id="215" idx="2"/>
              <a:endCxn id="15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DAE93656-BFAD-4966-A948-CF8E3EA97E52}"/>
                </a:ext>
              </a:extLst>
            </p:cNvPr>
            <p:cNvCxnSpPr>
              <a:cxnSpLocks/>
              <a:stCxn id="149" idx="7"/>
              <a:endCxn id="15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16A9ADF4-2897-4ABC-8E94-B6C31D6D0A8C}"/>
                </a:ext>
              </a:extLst>
            </p:cNvPr>
            <p:cNvCxnSpPr>
              <a:cxnSpLocks/>
              <a:endCxn id="16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DBC8694C-AAD0-46F9-9C77-CA8D6D95ADDD}"/>
                </a:ext>
              </a:extLst>
            </p:cNvPr>
            <p:cNvCxnSpPr>
              <a:cxnSpLocks/>
              <a:stCxn id="164" idx="6"/>
              <a:endCxn id="15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B67D5824-3E9F-4F12-8920-F804C898E26C}"/>
                </a:ext>
              </a:extLst>
            </p:cNvPr>
            <p:cNvCxnSpPr>
              <a:cxnSpLocks/>
              <a:stCxn id="150" idx="0"/>
              <a:endCxn id="15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9E788589-8898-470D-8DB1-408B211F827A}"/>
                </a:ext>
              </a:extLst>
            </p:cNvPr>
            <p:cNvCxnSpPr>
              <a:cxnSpLocks/>
              <a:stCxn id="153" idx="1"/>
              <a:endCxn id="15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00DD778-AEAD-4620-AAA2-C3073B434A1C}"/>
                </a:ext>
              </a:extLst>
            </p:cNvPr>
            <p:cNvCxnSpPr>
              <a:cxnSpLocks/>
              <a:stCxn id="153" idx="0"/>
              <a:endCxn id="15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0C92A9CD-C471-47B4-BBF2-F63961EA929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895F3FAE-FB99-4E80-99D2-3CA6AE0E49B1}"/>
                </a:ext>
              </a:extLst>
            </p:cNvPr>
            <p:cNvCxnSpPr>
              <a:cxnSpLocks/>
              <a:stCxn id="152" idx="7"/>
              <a:endCxn id="16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FC887AE8-A00A-4CAB-8AFF-E6306B476E17}"/>
                </a:ext>
              </a:extLst>
            </p:cNvPr>
            <p:cNvCxnSpPr>
              <a:cxnSpLocks/>
              <a:stCxn id="152" idx="6"/>
              <a:endCxn id="15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3AAC4C25-A90B-4F4A-990D-5125EE8615AF}"/>
                </a:ext>
              </a:extLst>
            </p:cNvPr>
            <p:cNvCxnSpPr>
              <a:cxnSpLocks/>
              <a:stCxn id="159" idx="7"/>
              <a:endCxn id="16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68B25305-B55E-4D42-B14E-0BC3461ECFD5}"/>
                </a:ext>
              </a:extLst>
            </p:cNvPr>
            <p:cNvCxnSpPr>
              <a:cxnSpLocks/>
              <a:stCxn id="216" idx="1"/>
              <a:endCxn id="15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0A8DF0C8-F4E4-4CA1-9DFC-DC49BA52438A}"/>
                </a:ext>
              </a:extLst>
            </p:cNvPr>
            <p:cNvCxnSpPr>
              <a:cxnSpLocks/>
              <a:endCxn id="14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F3B10811-B36A-4AD0-B1C3-B9773312F58F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FEDB9C36-7D89-48ED-B3FC-18A061E4A7A3}"/>
                </a:ext>
              </a:extLst>
            </p:cNvPr>
            <p:cNvCxnSpPr>
              <a:cxnSpLocks/>
              <a:stCxn id="165" idx="0"/>
              <a:endCxn id="14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3771B6F4-844A-41A0-A4D7-B2773A20E416}"/>
                </a:ext>
              </a:extLst>
            </p:cNvPr>
            <p:cNvCxnSpPr>
              <a:cxnSpLocks/>
              <a:endCxn id="14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C7431C9F-50D5-4356-AF92-7F68EBE14540}"/>
                </a:ext>
              </a:extLst>
            </p:cNvPr>
            <p:cNvCxnSpPr>
              <a:cxnSpLocks/>
              <a:stCxn id="165" idx="2"/>
              <a:endCxn id="15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83CC32A4-39F8-40C5-AE21-ECAB0B51295B}"/>
                </a:ext>
              </a:extLst>
            </p:cNvPr>
            <p:cNvCxnSpPr>
              <a:cxnSpLocks/>
              <a:stCxn id="153" idx="2"/>
              <a:endCxn id="15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165EED85-E319-4AA4-9937-CEDF4ABEB7EF}"/>
                </a:ext>
              </a:extLst>
            </p:cNvPr>
            <p:cNvCxnSpPr>
              <a:cxnSpLocks/>
              <a:stCxn id="15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27A647AD-37B1-4F43-8319-55BF6348E3E3}"/>
                </a:ext>
              </a:extLst>
            </p:cNvPr>
            <p:cNvCxnSpPr>
              <a:cxnSpLocks/>
              <a:stCxn id="15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84BD915B-12CA-4147-87EA-26364D36E213}"/>
                </a:ext>
              </a:extLst>
            </p:cNvPr>
            <p:cNvCxnSpPr>
              <a:cxnSpLocks/>
              <a:stCxn id="154" idx="2"/>
              <a:endCxn id="15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BC945BD5-D3EE-449F-BDD4-EE77083ACB9A}"/>
                </a:ext>
              </a:extLst>
            </p:cNvPr>
            <p:cNvCxnSpPr>
              <a:cxnSpLocks/>
              <a:stCxn id="159" idx="4"/>
              <a:endCxn id="15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FE230071-FA3B-4901-870E-1CD290D62A0B}"/>
                </a:ext>
              </a:extLst>
            </p:cNvPr>
            <p:cNvCxnSpPr>
              <a:cxnSpLocks/>
              <a:stCxn id="158" idx="3"/>
              <a:endCxn id="15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9D3CDA2C-BF37-4160-9E31-E032C9E4D313}"/>
                </a:ext>
              </a:extLst>
            </p:cNvPr>
            <p:cNvCxnSpPr>
              <a:cxnSpLocks/>
              <a:stCxn id="158" idx="2"/>
              <a:endCxn id="15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CB522238-E2C6-4475-A3EA-DDD2AA8101F6}"/>
                </a:ext>
              </a:extLst>
            </p:cNvPr>
            <p:cNvCxnSpPr>
              <a:cxnSpLocks/>
              <a:stCxn id="158" idx="1"/>
              <a:endCxn id="16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233C6D0C-FA96-4E98-A199-5916D8D702D3}"/>
                </a:ext>
              </a:extLst>
            </p:cNvPr>
            <p:cNvCxnSpPr>
              <a:cxnSpLocks/>
              <a:stCxn id="156" idx="1"/>
              <a:endCxn id="16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A729AD61-2C90-4A40-9373-111E09D129FF}"/>
                </a:ext>
              </a:extLst>
            </p:cNvPr>
            <p:cNvCxnSpPr>
              <a:cxnSpLocks/>
              <a:stCxn id="156" idx="0"/>
              <a:endCxn id="15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CCD5735F-C572-4051-AFD1-2FDB5C9E41CD}"/>
                </a:ext>
              </a:extLst>
            </p:cNvPr>
            <p:cNvCxnSpPr>
              <a:cxnSpLocks/>
              <a:stCxn id="162" idx="0"/>
              <a:endCxn id="16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0FEF02E9-3660-47F0-8B9A-F0001D874234}"/>
                </a:ext>
              </a:extLst>
            </p:cNvPr>
            <p:cNvCxnSpPr>
              <a:cxnSpLocks/>
              <a:stCxn id="190" idx="7"/>
              <a:endCxn id="16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54F3F369-F64B-4F9C-85D1-D648D50CE0B4}"/>
                </a:ext>
              </a:extLst>
            </p:cNvPr>
            <p:cNvCxnSpPr>
              <a:cxnSpLocks/>
              <a:endCxn id="16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4F94C582-AC89-4DE1-AA8B-F09965AB1C62}"/>
                </a:ext>
              </a:extLst>
            </p:cNvPr>
            <p:cNvCxnSpPr>
              <a:cxnSpLocks/>
              <a:stCxn id="189" idx="5"/>
              <a:endCxn id="16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4523F999-D436-4633-ACDB-24472C3CC257}"/>
                </a:ext>
              </a:extLst>
            </p:cNvPr>
            <p:cNvCxnSpPr>
              <a:cxnSpLocks/>
              <a:endCxn id="16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B3D64676-DB67-40B9-AEC9-9B75F16D631D}"/>
                </a:ext>
              </a:extLst>
            </p:cNvPr>
            <p:cNvCxnSpPr>
              <a:cxnSpLocks/>
              <a:stCxn id="16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1F7355A7-F8E5-41B2-9B05-B62EF4732C59}"/>
                </a:ext>
              </a:extLst>
            </p:cNvPr>
            <p:cNvCxnSpPr>
              <a:cxnSpLocks/>
              <a:stCxn id="163" idx="3"/>
              <a:endCxn id="15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99823B59-3C0E-455B-8FF9-04B29851A6A0}"/>
                </a:ext>
              </a:extLst>
            </p:cNvPr>
            <p:cNvCxnSpPr>
              <a:cxnSpLocks/>
              <a:stCxn id="163" idx="1"/>
              <a:endCxn id="15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312ED6C6-4020-4BB9-A786-2506D8F27791}"/>
                </a:ext>
              </a:extLst>
            </p:cNvPr>
            <p:cNvCxnSpPr>
              <a:cxnSpLocks/>
              <a:stCxn id="162" idx="2"/>
              <a:endCxn id="15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9FE7B4C3-08E4-4D39-9F8A-9F58159511B1}"/>
                </a:ext>
              </a:extLst>
            </p:cNvPr>
            <p:cNvCxnSpPr>
              <a:cxnSpLocks/>
              <a:stCxn id="161" idx="3"/>
              <a:endCxn id="15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95B5A73C-6A49-4311-81A1-40E05BC85011}"/>
                </a:ext>
              </a:extLst>
            </p:cNvPr>
            <p:cNvCxnSpPr>
              <a:cxnSpLocks/>
              <a:stCxn id="161" idx="2"/>
              <a:endCxn id="15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B3880C6-3B0F-467B-8B62-1CC43C10042B}"/>
                </a:ext>
              </a:extLst>
            </p:cNvPr>
            <p:cNvCxnSpPr>
              <a:cxnSpLocks/>
              <a:stCxn id="157" idx="1"/>
              <a:endCxn id="16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95C7548A-EB61-44C1-85E4-C4F4D4CEF154}"/>
                </a:ext>
              </a:extLst>
            </p:cNvPr>
            <p:cNvCxnSpPr>
              <a:cxnSpLocks/>
              <a:stCxn id="156" idx="2"/>
              <a:endCxn id="15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AFD0F992-182A-4AA4-9AA3-1D667E3305FC}"/>
                </a:ext>
              </a:extLst>
            </p:cNvPr>
            <p:cNvCxnSpPr>
              <a:cxnSpLocks/>
              <a:stCxn id="155" idx="1"/>
              <a:endCxn id="15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235BDD1C-461D-44FD-B830-0C84D42E5C51}"/>
                </a:ext>
              </a:extLst>
            </p:cNvPr>
            <p:cNvCxnSpPr>
              <a:cxnSpLocks/>
              <a:stCxn id="155" idx="3"/>
              <a:endCxn id="16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E7DF0928-E9BB-407B-9C07-682EAE36AB7D}"/>
                </a:ext>
              </a:extLst>
            </p:cNvPr>
            <p:cNvCxnSpPr>
              <a:cxnSpLocks/>
              <a:stCxn id="158" idx="4"/>
              <a:endCxn id="16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2446533E-7A02-4BE9-BBBC-2CCADCDE0D1E}"/>
                </a:ext>
              </a:extLst>
            </p:cNvPr>
            <p:cNvCxnSpPr>
              <a:cxnSpLocks/>
              <a:stCxn id="154" idx="5"/>
              <a:endCxn id="16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6ECDB391-731C-404B-85D4-C2628967D634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="" xmlns:a16="http://schemas.microsoft.com/office/drawing/2014/main" id="{96D2F6C9-FEC3-4ADF-AA24-325DDE138937}"/>
                </a:ext>
              </a:extLst>
            </p:cNvPr>
            <p:cNvCxnSpPr>
              <a:cxnSpLocks/>
              <a:stCxn id="153" idx="7"/>
              <a:endCxn id="15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="" xmlns:a16="http://schemas.microsoft.com/office/drawing/2014/main" id="{6B12357E-FF6B-4E99-89D4-6B33CE456113}"/>
                </a:ext>
              </a:extLst>
            </p:cNvPr>
            <p:cNvCxnSpPr>
              <a:cxnSpLocks/>
              <a:endCxn id="15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="" xmlns:a16="http://schemas.microsoft.com/office/drawing/2014/main" id="{CBB8C5EF-8D5B-411B-931F-BAE9CF677D5C}"/>
                </a:ext>
              </a:extLst>
            </p:cNvPr>
            <p:cNvCxnSpPr>
              <a:cxnSpLocks/>
              <a:stCxn id="163" idx="7"/>
              <a:endCxn id="16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="" xmlns:a16="http://schemas.microsoft.com/office/drawing/2014/main" id="{918CD5B5-7BA7-4AAA-B55C-52A783DED9C2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="" xmlns:a16="http://schemas.microsoft.com/office/drawing/2014/main" id="{B1867FA9-EA25-46D4-955D-D750DF4202F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4EB8A289-7281-4C44-A8FA-CF490A67DE5F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="" xmlns:a16="http://schemas.microsoft.com/office/drawing/2014/main" id="{DE92BBD4-127C-4A55-B360-F0703EF3281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="" xmlns:a16="http://schemas.microsoft.com/office/drawing/2014/main" id="{4E8DC9A0-C9AE-4F6B-B074-554E988FD7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350E12A7-92D2-4832-8C11-D2EF077CAA6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997A0C3D-DE6B-47AF-BF4D-355EE879A62D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CAF18318-0B39-401E-A80B-5022BF0A5F7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5E4ED360-1F4F-4BF4-B7E4-939726B8139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63E9B74E-BA0F-489D-87B1-DC19435EBCA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45BAFD2B-A9A5-481D-88DA-82FDB857E53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7FC3C5CD-DEBC-43B6-BCA5-62C5367D370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="" xmlns:a16="http://schemas.microsoft.com/office/drawing/2014/main" id="{9633E220-DACF-41BA-887C-0F82F1ED870A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="" xmlns:a16="http://schemas.microsoft.com/office/drawing/2014/main" id="{DE42CE21-B5FF-4B0C-9889-7E06D3130A30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="" xmlns:a16="http://schemas.microsoft.com/office/drawing/2014/main" id="{471B7682-0FDC-42EA-812E-4E3FDB2507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="" xmlns:a16="http://schemas.microsoft.com/office/drawing/2014/main" id="{F4E72050-C69C-42F9-96C3-C2957922C80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5" name="Chord 164">
              <a:extLst>
                <a:ext uri="{FF2B5EF4-FFF2-40B4-BE49-F238E27FC236}">
                  <a16:creationId xmlns="" xmlns:a16="http://schemas.microsoft.com/office/drawing/2014/main" id="{7CA00376-0EE2-4B06-9D7B-B125A6E09AB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6" name="Chord 165">
              <a:extLst>
                <a:ext uri="{FF2B5EF4-FFF2-40B4-BE49-F238E27FC236}">
                  <a16:creationId xmlns="" xmlns:a16="http://schemas.microsoft.com/office/drawing/2014/main" id="{57F280ED-BB4E-4E25-A44A-6CD8135A8B9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AA77E452-5747-46E5-ABF3-6AC157DCCC70}"/>
                </a:ext>
              </a:extLst>
            </p:cNvPr>
            <p:cNvCxnSpPr>
              <a:cxnSpLocks/>
              <a:stCxn id="165" idx="1"/>
              <a:endCxn id="15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20CDE5E1-34A1-481A-B2E2-387B2CBD1241}"/>
                </a:ext>
              </a:extLst>
            </p:cNvPr>
            <p:cNvCxnSpPr>
              <a:cxnSpLocks/>
              <a:stCxn id="187" idx="6"/>
              <a:endCxn id="16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FBF83BC1-9A13-4D9A-8782-5A73E98B3ADD}"/>
                </a:ext>
              </a:extLst>
            </p:cNvPr>
            <p:cNvCxnSpPr>
              <a:cxnSpLocks/>
              <a:stCxn id="184" idx="4"/>
              <a:endCxn id="19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3C8FFE22-7453-4801-944E-F13F978920C6}"/>
                </a:ext>
              </a:extLst>
            </p:cNvPr>
            <p:cNvCxnSpPr>
              <a:cxnSpLocks/>
              <a:stCxn id="190" idx="4"/>
              <a:endCxn id="18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1E3E1655-67D3-4AF8-8B80-CBDAC34258E9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ADC782EA-CD84-4EEA-9A37-9C9284079F0D}"/>
                </a:ext>
              </a:extLst>
            </p:cNvPr>
            <p:cNvCxnSpPr>
              <a:cxnSpLocks/>
              <a:stCxn id="188" idx="0"/>
              <a:endCxn id="18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03764B74-6C2F-4126-8046-5794168C5A1F}"/>
                </a:ext>
              </a:extLst>
            </p:cNvPr>
            <p:cNvCxnSpPr>
              <a:cxnSpLocks/>
              <a:stCxn id="198" idx="1"/>
              <a:endCxn id="18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D4EDF647-0DDC-4B1F-9D35-50264C207371}"/>
                </a:ext>
              </a:extLst>
            </p:cNvPr>
            <p:cNvCxnSpPr>
              <a:cxnSpLocks/>
              <a:stCxn id="189" idx="2"/>
              <a:endCxn id="19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C1C349FE-A8BE-41F1-8263-96E3CCB375CE}"/>
                </a:ext>
              </a:extLst>
            </p:cNvPr>
            <p:cNvCxnSpPr>
              <a:cxnSpLocks/>
              <a:stCxn id="18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0FEC21BE-0572-4FDB-990B-9FBE780FFD20}"/>
                </a:ext>
              </a:extLst>
            </p:cNvPr>
            <p:cNvCxnSpPr>
              <a:cxnSpLocks/>
              <a:stCxn id="161" idx="1"/>
              <a:endCxn id="6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F5D8913D-7314-4DF7-8A8F-6298A4FBEAA7}"/>
                </a:ext>
              </a:extLst>
            </p:cNvPr>
            <p:cNvCxnSpPr>
              <a:cxnSpLocks/>
              <a:stCxn id="186" idx="6"/>
              <a:endCxn id="18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682DBBFD-3D61-4A35-9A53-CDB7F1CF5F1A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9B056A01-E964-4B68-8AD0-CBCD03C45EDF}"/>
                </a:ext>
              </a:extLst>
            </p:cNvPr>
            <p:cNvCxnSpPr>
              <a:cxnSpLocks/>
              <a:stCxn id="184" idx="5"/>
              <a:endCxn id="18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="" xmlns:a16="http://schemas.microsoft.com/office/drawing/2014/main" id="{B54F9885-287A-4DC7-9137-2CDE4D7CA098}"/>
                </a:ext>
              </a:extLst>
            </p:cNvPr>
            <p:cNvCxnSpPr>
              <a:cxnSpLocks/>
              <a:stCxn id="185" idx="3"/>
              <a:endCxn id="18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="" xmlns:a16="http://schemas.microsoft.com/office/drawing/2014/main" id="{6B26F277-DC45-4628-B233-EB399E4EB57A}"/>
                </a:ext>
              </a:extLst>
            </p:cNvPr>
            <p:cNvCxnSpPr>
              <a:cxnSpLocks/>
              <a:stCxn id="187" idx="4"/>
              <a:endCxn id="19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="" xmlns:a16="http://schemas.microsoft.com/office/drawing/2014/main" id="{49C7A482-614F-4EE2-8116-F8EBFBAABF53}"/>
                </a:ext>
              </a:extLst>
            </p:cNvPr>
            <p:cNvCxnSpPr>
              <a:cxnSpLocks/>
              <a:stCxn id="163" idx="2"/>
              <a:endCxn id="18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="" xmlns:a16="http://schemas.microsoft.com/office/drawing/2014/main" id="{DCE28BA0-7308-40E5-98FF-FC21503A5B6A}"/>
                </a:ext>
              </a:extLst>
            </p:cNvPr>
            <p:cNvCxnSpPr>
              <a:cxnSpLocks/>
              <a:endCxn id="18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="" xmlns:a16="http://schemas.microsoft.com/office/drawing/2014/main" id="{F684A9A5-FD03-43F7-821E-7CAED02F8CE0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="" xmlns:a16="http://schemas.microsoft.com/office/drawing/2014/main" id="{4B1FF205-9F88-462C-8123-8D3230362A05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DD0BCC4B-B86D-416D-8CA4-2F28B8158BF7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="" xmlns:a16="http://schemas.microsoft.com/office/drawing/2014/main" id="{835BA151-9715-4892-9B9F-44AD335581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="" xmlns:a16="http://schemas.microsoft.com/office/drawing/2014/main" id="{F69DD253-2962-479B-ABCC-E4A5E43719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="" xmlns:a16="http://schemas.microsoft.com/office/drawing/2014/main" id="{526D8040-2E7B-4197-85D2-2B53408667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="" xmlns:a16="http://schemas.microsoft.com/office/drawing/2014/main" id="{D970FB96-3383-4573-B5CC-C540DD214A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="" xmlns:a16="http://schemas.microsoft.com/office/drawing/2014/main" id="{F2D68DB8-1D21-4EF0-9E48-1574CCAA9B74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5BCDDE6E-EA52-40A5-BB3F-79FF9E5D281F}"/>
                </a:ext>
              </a:extLst>
            </p:cNvPr>
            <p:cNvCxnSpPr>
              <a:cxnSpLocks/>
              <a:stCxn id="186" idx="4"/>
              <a:endCxn id="18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="" xmlns:a16="http://schemas.microsoft.com/office/drawing/2014/main" id="{CCA03371-1F8C-40B6-AA4E-F18321AC69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="" xmlns:a16="http://schemas.microsoft.com/office/drawing/2014/main" id="{B76A6D09-DC0C-458E-9093-BB5321FB7005}"/>
                </a:ext>
              </a:extLst>
            </p:cNvPr>
            <p:cNvCxnSpPr>
              <a:cxnSpLocks/>
              <a:stCxn id="193" idx="3"/>
              <a:endCxn id="15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="" xmlns:a16="http://schemas.microsoft.com/office/drawing/2014/main" id="{12CD88CD-0A38-4CC0-8654-B7A7F993F91F}"/>
                </a:ext>
              </a:extLst>
            </p:cNvPr>
            <p:cNvCxnSpPr>
              <a:cxnSpLocks/>
              <a:stCxn id="193" idx="2"/>
              <a:endCxn id="6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F02F2C51-8333-441A-9C35-4657792FD377}"/>
                </a:ext>
              </a:extLst>
            </p:cNvPr>
            <p:cNvCxnSpPr>
              <a:cxnSpLocks/>
              <a:stCxn id="186" idx="7"/>
              <a:endCxn id="7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19E20C2C-3D8B-4180-A382-8A897EC4A50C}"/>
                </a:ext>
              </a:extLst>
            </p:cNvPr>
            <p:cNvCxnSpPr>
              <a:cxnSpLocks/>
              <a:endCxn id="18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hord 197">
              <a:extLst>
                <a:ext uri="{FF2B5EF4-FFF2-40B4-BE49-F238E27FC236}">
                  <a16:creationId xmlns="" xmlns:a16="http://schemas.microsoft.com/office/drawing/2014/main" id="{BA8AAD6F-48DD-4B4A-8B07-8D14F0482F25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5619848B-D2DD-45E2-9E98-6D843AAFC00F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F4F32B7E-8633-40E7-BCCF-C102FDD59C1A}"/>
                </a:ext>
              </a:extLst>
            </p:cNvPr>
            <p:cNvCxnSpPr>
              <a:cxnSpLocks/>
              <a:stCxn id="185" idx="6"/>
              <a:endCxn id="6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1652FB14-5DFE-48A7-A91A-ABBB3E05BE8B}"/>
                </a:ext>
              </a:extLst>
            </p:cNvPr>
            <p:cNvCxnSpPr>
              <a:cxnSpLocks/>
              <a:stCxn id="185" idx="5"/>
              <a:endCxn id="16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71F0BB60-FEE5-4AFD-96DD-718BD92A9334}"/>
                </a:ext>
              </a:extLst>
            </p:cNvPr>
            <p:cNvCxnSpPr>
              <a:cxnSpLocks/>
              <a:stCxn id="70" idx="0"/>
              <a:endCxn id="18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64AE5D89-BAF1-436F-8C2D-335C798AECC2}"/>
                </a:ext>
              </a:extLst>
            </p:cNvPr>
            <p:cNvCxnSpPr>
              <a:cxnSpLocks/>
              <a:stCxn id="190" idx="5"/>
              <a:endCxn id="16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465529D6-F12E-4CDA-A0D6-C3EDD27398E7}"/>
                </a:ext>
              </a:extLst>
            </p:cNvPr>
            <p:cNvCxnSpPr>
              <a:cxnSpLocks/>
              <a:stCxn id="157" idx="7"/>
              <a:endCxn id="6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44B7F7E3-3FE7-4599-A41F-54E61B46C73F}"/>
                </a:ext>
              </a:extLst>
            </p:cNvPr>
            <p:cNvCxnSpPr>
              <a:cxnSpLocks/>
              <a:stCxn id="86" idx="7"/>
              <a:endCxn id="19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66318CED-53D0-44E7-A885-CB55EB0AD117}"/>
                </a:ext>
              </a:extLst>
            </p:cNvPr>
            <p:cNvCxnSpPr>
              <a:cxnSpLocks/>
              <a:stCxn id="160" idx="7"/>
              <a:endCxn id="7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8946FED9-2169-44E8-A754-AB62DA037F0A}"/>
                </a:ext>
              </a:extLst>
            </p:cNvPr>
            <p:cNvCxnSpPr>
              <a:cxnSpLocks/>
              <a:stCxn id="160" idx="6"/>
              <a:endCxn id="19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0B37CBF4-9C3B-48B5-AA98-461BAB810D12}"/>
                </a:ext>
              </a:extLst>
            </p:cNvPr>
            <p:cNvCxnSpPr>
              <a:cxnSpLocks/>
              <a:stCxn id="76" idx="0"/>
              <a:endCxn id="16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07ACB1E0-C614-417B-889A-FE4A3B7587F6}"/>
                </a:ext>
              </a:extLst>
            </p:cNvPr>
            <p:cNvCxnSpPr>
              <a:cxnSpLocks/>
              <a:stCxn id="216" idx="0"/>
              <a:endCxn id="21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3309A7A1-7982-4C1F-A2DF-41C106014407}"/>
                </a:ext>
              </a:extLst>
            </p:cNvPr>
            <p:cNvCxnSpPr>
              <a:cxnSpLocks/>
              <a:stCxn id="84" idx="0"/>
              <a:endCxn id="21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2B4C1051-A852-40BC-9B46-737F248DB59D}"/>
                </a:ext>
              </a:extLst>
            </p:cNvPr>
            <p:cNvCxnSpPr>
              <a:cxnSpLocks/>
              <a:stCxn id="83" idx="0"/>
              <a:endCxn id="21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="" xmlns:a16="http://schemas.microsoft.com/office/drawing/2014/main" id="{C3356B23-C110-432A-B5BD-D8DAF0D562C5}"/>
                </a:ext>
              </a:extLst>
            </p:cNvPr>
            <p:cNvCxnSpPr>
              <a:cxnSpLocks/>
              <a:stCxn id="160" idx="1"/>
              <a:endCxn id="21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="" xmlns:a16="http://schemas.microsoft.com/office/drawing/2014/main" id="{E4D5028F-BDBA-4D80-A3AE-9A52527CC849}"/>
                </a:ext>
              </a:extLst>
            </p:cNvPr>
            <p:cNvCxnSpPr>
              <a:cxnSpLocks/>
              <a:stCxn id="76" idx="0"/>
              <a:endCxn id="21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="" xmlns:a16="http://schemas.microsoft.com/office/drawing/2014/main" id="{AB7C5C6B-4C3C-4375-968A-AC135645C31E}"/>
                </a:ext>
              </a:extLst>
            </p:cNvPr>
            <p:cNvCxnSpPr>
              <a:cxnSpLocks/>
              <a:stCxn id="217" idx="7"/>
              <a:endCxn id="21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 214">
              <a:extLst>
                <a:ext uri="{FF2B5EF4-FFF2-40B4-BE49-F238E27FC236}">
                  <a16:creationId xmlns="" xmlns:a16="http://schemas.microsoft.com/office/drawing/2014/main" id="{CEF204AF-7FC9-4D6C-A985-4FEA30A8B7D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="" xmlns:a16="http://schemas.microsoft.com/office/drawing/2014/main" id="{AD5E5801-7F9B-452B-8250-1C6C1CD5B2EE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="" xmlns:a16="http://schemas.microsoft.com/office/drawing/2014/main" id="{3E8B1BA6-41C6-482C-AB43-908F91646B5C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A903B2E3-0088-4A7E-A8DA-16B33C3CC211}"/>
                </a:ext>
              </a:extLst>
            </p:cNvPr>
            <p:cNvCxnSpPr>
              <a:cxnSpLocks/>
              <a:stCxn id="81" idx="0"/>
              <a:endCxn id="21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25F9924A-2C18-42D0-BE32-4582BDDC2523}"/>
                </a:ext>
              </a:extLst>
            </p:cNvPr>
            <p:cNvCxnSpPr>
              <a:cxnSpLocks/>
              <a:endCxn id="8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C670D5AB-725A-48A6-9103-3AD03CA8FC5D}"/>
              </a:ext>
            </a:extLst>
          </p:cNvPr>
          <p:cNvSpPr/>
          <p:nvPr userDrawn="1"/>
        </p:nvSpPr>
        <p:spPr>
          <a:xfrm flipH="1">
            <a:off x="7824192" y="0"/>
            <a:ext cx="43678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72301" y="540477"/>
            <a:ext cx="4200812" cy="5777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7817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2601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4EACB64-F6DC-4D86-A45D-D1CA4F9266F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704D3738-1F49-4305-950A-D880AC31CE47}"/>
                </a:ext>
              </a:extLst>
            </p:cNvPr>
            <p:cNvCxnSpPr>
              <a:cxnSpLocks/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C9DC4ED5-DE79-4FC3-994C-E0B81963F0E9}"/>
                </a:ext>
              </a:extLst>
            </p:cNvPr>
            <p:cNvCxnSpPr>
              <a:cxnSpLocks/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B33E94FC-DED1-43CD-A071-8E30A7F69D0A}"/>
                </a:ext>
              </a:extLst>
            </p:cNvPr>
            <p:cNvCxnSpPr>
              <a:cxnSpLocks/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66E2A120-BA3C-45EC-B0DA-1D355A4D2FEF}"/>
                </a:ext>
              </a:extLst>
            </p:cNvPr>
            <p:cNvCxnSpPr>
              <a:cxnSpLocks/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24B7CE50-8125-4E04-9178-0906C42E8E2B}"/>
                </a:ext>
              </a:extLst>
            </p:cNvPr>
            <p:cNvCxnSpPr>
              <a:cxnSpLocks/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BF1337BB-BDB0-49D5-A49A-8D450CCBB68B}"/>
                </a:ext>
              </a:extLst>
            </p:cNvPr>
            <p:cNvCxnSpPr>
              <a:cxnSpLocks/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41C337AF-FFEE-4696-BF32-1C056F3D3CD7}"/>
                </a:ext>
              </a:extLst>
            </p:cNvPr>
            <p:cNvCxnSpPr>
              <a:cxnSpLocks/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2C576D6D-A4F2-42F5-8411-E870BB87E365}"/>
                </a:ext>
              </a:extLst>
            </p:cNvPr>
            <p:cNvCxnSpPr>
              <a:cxnSpLocks/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F5FF4653-F227-4477-8138-0A6799FD94A0}"/>
                </a:ext>
              </a:extLst>
            </p:cNvPr>
            <p:cNvCxnSpPr>
              <a:cxnSpLocks/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883E0AE9-A816-4815-BBB8-282F17C8B22D}"/>
                </a:ext>
              </a:extLst>
            </p:cNvPr>
            <p:cNvCxnSpPr>
              <a:cxnSpLocks/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91CDD51C-919F-45F5-A96A-DAFEF0997DF6}"/>
                </a:ext>
              </a:extLst>
            </p:cNvPr>
            <p:cNvCxnSpPr>
              <a:cxnSpLocks/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E9BA0421-6991-44E9-AF0E-843D62015B26}"/>
                </a:ext>
              </a:extLst>
            </p:cNvPr>
            <p:cNvCxnSpPr>
              <a:cxnSpLocks/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6A863F8D-2EED-41D5-A5EB-3D129FFDC105}"/>
                </a:ext>
              </a:extLst>
            </p:cNvPr>
            <p:cNvCxnSpPr>
              <a:cxnSpLocks/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A1D5A6FE-4B60-4C8A-BA7A-F239A6677C5B}"/>
                </a:ext>
              </a:extLst>
            </p:cNvPr>
            <p:cNvCxnSpPr>
              <a:cxnSpLocks/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E7FF5816-7300-42BA-B9D4-E2A6EAFD7AA9}"/>
                </a:ext>
              </a:extLst>
            </p:cNvPr>
            <p:cNvCxnSpPr>
              <a:cxnSpLocks/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5BE10980-498E-4605-B4E6-774FAAB7145C}"/>
                </a:ext>
              </a:extLst>
            </p:cNvPr>
            <p:cNvCxnSpPr>
              <a:cxnSpLocks/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D397650E-BEED-4006-A581-4CDF45A0BA8B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38CF99B7-5530-49BF-8B28-3C8367DC9770}"/>
                </a:ext>
              </a:extLst>
            </p:cNvPr>
            <p:cNvCxnSpPr>
              <a:cxnSpLocks/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5F86948F-C0D6-48A4-87E8-19C3DEC43EE1}"/>
                </a:ext>
              </a:extLst>
            </p:cNvPr>
            <p:cNvCxnSpPr>
              <a:cxnSpLocks/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DBEA126F-7910-4476-A59A-64E8A2E38E7E}"/>
                </a:ext>
              </a:extLst>
            </p:cNvPr>
            <p:cNvCxnSpPr>
              <a:cxnSpLocks/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F13C5884-C34F-47F0-BE60-6C9106AF552F}"/>
                </a:ext>
              </a:extLst>
            </p:cNvPr>
            <p:cNvCxnSpPr>
              <a:cxnSpLocks/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E7866AE0-4F25-4009-9DFE-CF239EA9260D}"/>
                </a:ext>
              </a:extLst>
            </p:cNvPr>
            <p:cNvCxnSpPr>
              <a:cxnSpLocks/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09803D01-C5FD-4EBB-AE00-2614A8CA545E}"/>
                </a:ext>
              </a:extLst>
            </p:cNvPr>
            <p:cNvCxnSpPr>
              <a:cxnSpLocks/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1DC08BE8-D5F0-498B-BB4E-FBED49AB494E}"/>
                </a:ext>
              </a:extLst>
            </p:cNvPr>
            <p:cNvCxnSpPr>
              <a:cxnSpLocks/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6B1D56B-291E-4216-9EA0-80E7EDE9D183}"/>
                </a:ext>
              </a:extLst>
            </p:cNvPr>
            <p:cNvCxnSpPr>
              <a:cxnSpLocks/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2C1C7AA9-1829-48BD-8151-236DFAE427E2}"/>
                </a:ext>
              </a:extLst>
            </p:cNvPr>
            <p:cNvCxnSpPr>
              <a:cxnSpLocks/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DAACE93C-CD87-4F33-9527-435007FE31B5}"/>
                </a:ext>
              </a:extLst>
            </p:cNvPr>
            <p:cNvCxnSpPr>
              <a:cxnSpLocks/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7B33C47F-7213-48ED-A34A-B4E8ED4E8D65}"/>
                </a:ext>
              </a:extLst>
            </p:cNvPr>
            <p:cNvCxnSpPr>
              <a:cxnSpLocks/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8DE51260-8D0F-4256-8861-98A13917DD40}"/>
                </a:ext>
              </a:extLst>
            </p:cNvPr>
            <p:cNvCxnSpPr>
              <a:cxnSpLocks/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558E40CD-E48A-489D-84EB-520DD12AC01D}"/>
                </a:ext>
              </a:extLst>
            </p:cNvPr>
            <p:cNvCxnSpPr>
              <a:cxnSpLocks/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2B7C1B98-1A90-438F-B4CA-0BFBB8A7470A}"/>
                </a:ext>
              </a:extLst>
            </p:cNvPr>
            <p:cNvCxnSpPr>
              <a:cxnSpLocks/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34BA9C7E-F0CE-401F-8107-0B94794A8382}"/>
                </a:ext>
              </a:extLst>
            </p:cNvPr>
            <p:cNvCxnSpPr>
              <a:cxnSpLocks/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5E76DFDC-F08A-405A-83EC-F4AEEFC48A1C}"/>
                </a:ext>
              </a:extLst>
            </p:cNvPr>
            <p:cNvCxnSpPr>
              <a:cxnSpLocks/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5199D4C6-A216-4382-8B36-86D88E58A1B3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F6429844-69E7-44D1-A1A2-9EE22988C5BF}"/>
                </a:ext>
              </a:extLst>
            </p:cNvPr>
            <p:cNvCxnSpPr>
              <a:cxnSpLocks/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03D7BAA-845E-4D3E-A3E5-D796E8024EDA}"/>
                </a:ext>
              </a:extLst>
            </p:cNvPr>
            <p:cNvCxnSpPr>
              <a:cxnSpLocks/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81BE08B2-DF35-4D2F-84DB-5D09F65B7FDB}"/>
                </a:ext>
              </a:extLst>
            </p:cNvPr>
            <p:cNvCxnSpPr>
              <a:cxnSpLocks/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C53B9BF4-39A6-4069-9A16-273212237888}"/>
                </a:ext>
              </a:extLst>
            </p:cNvPr>
            <p:cNvCxnSpPr>
              <a:cxnSpLocks/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BF40B2A9-B623-416B-A189-26C101D57F74}"/>
                </a:ext>
              </a:extLst>
            </p:cNvPr>
            <p:cNvCxnSpPr>
              <a:cxnSpLocks/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DB815F44-0A1E-409B-A750-283786AB936C}"/>
                </a:ext>
              </a:extLst>
            </p:cNvPr>
            <p:cNvCxnSpPr>
              <a:cxnSpLocks/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C914A2FD-5FB1-4D90-B8DB-66B6ED04A33C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2AEEB89A-40CB-46F8-AE2E-A7C682EBF614}"/>
                </a:ext>
              </a:extLst>
            </p:cNvPr>
            <p:cNvCxnSpPr>
              <a:cxnSpLocks/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7682DFDF-85DE-45E8-AC6A-691595799133}"/>
                </a:ext>
              </a:extLst>
            </p:cNvPr>
            <p:cNvCxnSpPr>
              <a:cxnSpLocks/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ED161B6C-1EF1-41BF-B970-66B43097166D}"/>
                </a:ext>
              </a:extLst>
            </p:cNvPr>
            <p:cNvCxnSpPr>
              <a:cxnSpLocks/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1A497732-9A0D-4BA9-A3EB-326C68F6E994}"/>
                </a:ext>
              </a:extLst>
            </p:cNvPr>
            <p:cNvCxnSpPr>
              <a:cxnSpLocks/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B32D1DA8-0273-4EF1-924A-8B46FB2CF8F1}"/>
                </a:ext>
              </a:extLst>
            </p:cNvPr>
            <p:cNvCxnSpPr>
              <a:cxnSpLocks/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22FCB82D-8708-425D-A3B6-B172D17A6FA6}"/>
                </a:ext>
              </a:extLst>
            </p:cNvPr>
            <p:cNvCxnSpPr>
              <a:cxnSpLocks/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265677F-95F5-4423-B754-87E500393D70}"/>
                </a:ext>
              </a:extLst>
            </p:cNvPr>
            <p:cNvCxnSpPr>
              <a:cxnSpLocks/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44E6AC30-8E35-4B56-96E5-C7DAB8D82E35}"/>
                </a:ext>
              </a:extLst>
            </p:cNvPr>
            <p:cNvCxnSpPr>
              <a:cxnSpLocks/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133DFC5-31F5-49B0-B3CC-B98028E3A0BE}"/>
                </a:ext>
              </a:extLst>
            </p:cNvPr>
            <p:cNvCxnSpPr>
              <a:cxnSpLocks/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67FB2F6C-6810-4E2D-8D37-0788A2551D60}"/>
                </a:ext>
              </a:extLst>
            </p:cNvPr>
            <p:cNvCxnSpPr>
              <a:cxnSpLocks/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15964A5-B700-4CBD-BD81-1A84A3507082}"/>
                </a:ext>
              </a:extLst>
            </p:cNvPr>
            <p:cNvCxnSpPr>
              <a:cxnSpLocks/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57779A71-438D-434D-BBFB-DFE1487EA9C4}"/>
                </a:ext>
              </a:extLst>
            </p:cNvPr>
            <p:cNvCxnSpPr>
              <a:cxnSpLocks/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2452A269-A497-4640-B811-1C974A65273E}"/>
                </a:ext>
              </a:extLst>
            </p:cNvPr>
            <p:cNvCxnSpPr>
              <a:cxnSpLocks/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510BCE6A-4C4D-4857-BC2D-4EB3AAA62B9D}"/>
                </a:ext>
              </a:extLst>
            </p:cNvPr>
            <p:cNvCxnSpPr>
              <a:cxnSpLocks/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2505390-3D04-4448-99D7-3866405042D6}"/>
                </a:ext>
              </a:extLst>
            </p:cNvPr>
            <p:cNvCxnSpPr>
              <a:cxnSpLocks/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43E50851-308A-4438-9438-BE8B348193CB}"/>
                </a:ext>
              </a:extLst>
            </p:cNvPr>
            <p:cNvCxnSpPr>
              <a:cxnSpLocks/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1D45F8E3-7FF2-40A7-BCBA-2E6CBD41899D}"/>
                </a:ext>
              </a:extLst>
            </p:cNvPr>
            <p:cNvCxnSpPr>
              <a:cxnSpLocks/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7DAFB949-400D-4400-BC4F-DBA9CC0EEBA9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7745037-3FFD-4EDA-BFA8-92A5E4A92941}"/>
                </a:ext>
              </a:extLst>
            </p:cNvPr>
            <p:cNvCxnSpPr>
              <a:cxnSpLocks/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4B6DD90E-CECB-48D8-9C09-9A946B6C6ABF}"/>
                </a:ext>
              </a:extLst>
            </p:cNvPr>
            <p:cNvCxnSpPr>
              <a:cxnSpLocks/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E4A5ADD4-5F24-4DF6-8F20-B77540290AE4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68ED6EA5-F750-45AB-A683-778F327C6C01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C62BE18B-7A1D-43B9-A55E-CEF87716020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C4B39F48-4937-404F-B1AF-15E276E09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FB3C8D0B-E13F-4E5D-9DE6-56345266408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8D7AE294-E310-432A-9324-B78E386BE323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8FC52C89-38CC-4AF2-85E3-87B5A598EE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C5572FB6-CFE7-481A-A0FB-7711EE52506E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62FE668C-5105-4522-B4CA-3A273ED79A5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426DDAB7-7227-4C76-8601-6479FB9C01D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EDE7F169-AFB7-46B2-AC38-6BCE422841B3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791E83B-92C0-4F95-9DE5-7810C021D4E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2BE9FE69-7E91-46D7-9E5A-A6FF7F2311AE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11C02B49-B24F-4193-A298-90486D71C674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D0899118-ADC6-4F28-BAB6-94D50541B836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1A6CFB6D-D94D-4FCA-A585-5D1AFFCE66D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A3A147E-1347-4308-841C-55930A1A1A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="" xmlns:a16="http://schemas.microsoft.com/office/drawing/2014/main" id="{DD8C943E-FB26-4B12-92EB-C3FEFDE517D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="" xmlns:a16="http://schemas.microsoft.com/office/drawing/2014/main" id="{A69EE418-A72F-45FA-A0AD-18C9D62FB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="" xmlns:a16="http://schemas.microsoft.com/office/drawing/2014/main" id="{929DF606-C256-4282-B1FF-9DFA5E9E389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99552980-CB9E-4836-A77E-C496A528E3B6}"/>
                </a:ext>
              </a:extLst>
            </p:cNvPr>
            <p:cNvCxnSpPr>
              <a:cxnSpLocks/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BFC7C092-56B4-462E-92A7-532653311A81}"/>
                </a:ext>
              </a:extLst>
            </p:cNvPr>
            <p:cNvCxnSpPr>
              <a:cxnSpLocks/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="" xmlns:a16="http://schemas.microsoft.com/office/drawing/2014/main" id="{D8A1A109-8F7A-4183-9A11-E765D0C662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A318034E-465E-4490-8BC8-E85511B61F69}"/>
                </a:ext>
              </a:extLst>
            </p:cNvPr>
            <p:cNvCxnSpPr>
              <a:cxnSpLocks/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86CA6388-CAD7-4D26-9CA6-EC17F12A22E4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669A3EFA-3737-41BE-856D-8D8FEECD04C1}"/>
                </a:ext>
              </a:extLst>
            </p:cNvPr>
            <p:cNvCxnSpPr>
              <a:cxnSpLocks/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8F98FC32-5DE6-4930-B9A8-C585278A7DCA}"/>
                </a:ext>
              </a:extLst>
            </p:cNvPr>
            <p:cNvCxnSpPr>
              <a:cxnSpLocks/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>
              <a:extLst>
                <a:ext uri="{FF2B5EF4-FFF2-40B4-BE49-F238E27FC236}">
                  <a16:creationId xmlns="" xmlns:a16="http://schemas.microsoft.com/office/drawing/2014/main" id="{AB73C22A-AF7E-4860-B904-D413854E9B6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1" name="Chord 100">
              <a:extLst>
                <a:ext uri="{FF2B5EF4-FFF2-40B4-BE49-F238E27FC236}">
                  <a16:creationId xmlns="" xmlns:a16="http://schemas.microsoft.com/office/drawing/2014/main" id="{71E863EE-0198-402C-9FD9-008A4FAE210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C504D352-670F-4A02-8C2C-3C136E212052}"/>
                </a:ext>
              </a:extLst>
            </p:cNvPr>
            <p:cNvCxnSpPr>
              <a:cxnSpLocks/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C24EDF9B-C681-40F1-9C78-D1BAF2DCFB88}"/>
                </a:ext>
              </a:extLst>
            </p:cNvPr>
            <p:cNvCxnSpPr>
              <a:cxnSpLocks/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9BE984E-D6C4-45ED-AC5F-6CA44CC2A830}"/>
                </a:ext>
              </a:extLst>
            </p:cNvPr>
            <p:cNvCxnSpPr>
              <a:cxnSpLocks/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F3647C6A-E77D-4241-B0AD-B503284DEABA}"/>
                </a:ext>
              </a:extLst>
            </p:cNvPr>
            <p:cNvCxnSpPr>
              <a:cxnSpLocks/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9CADA421-7C1A-419E-913C-4BE0416E341F}"/>
                </a:ext>
              </a:extLst>
            </p:cNvPr>
            <p:cNvCxnSpPr>
              <a:cxnSpLocks/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71B8D10F-73A7-4AE4-B54F-D284AD1EAAD3}"/>
                </a:ext>
              </a:extLst>
            </p:cNvPr>
            <p:cNvCxnSpPr>
              <a:cxnSpLocks/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175EAE93-3B0B-4788-8654-1B5BA9CDF860}"/>
                </a:ext>
              </a:extLst>
            </p:cNvPr>
            <p:cNvCxnSpPr>
              <a:cxnSpLocks/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377C7293-C76C-4888-8C53-86472AC49E86}"/>
                </a:ext>
              </a:extLst>
            </p:cNvPr>
            <p:cNvCxnSpPr>
              <a:cxnSpLocks/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AB8BAC77-F0C7-45E5-8719-5F200BB12A30}"/>
                </a:ext>
              </a:extLst>
            </p:cNvPr>
            <p:cNvCxnSpPr>
              <a:cxnSpLocks/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EF204A78-9D00-4AF2-98E3-24D22D372E14}"/>
                </a:ext>
              </a:extLst>
            </p:cNvPr>
            <p:cNvCxnSpPr>
              <a:cxnSpLocks/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6C5527AC-69A4-45CF-AB80-0DDD605EDC7B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E888FBCE-458F-4AD1-A8E3-D1BF6C9466FD}"/>
                </a:ext>
              </a:extLst>
            </p:cNvPr>
            <p:cNvCxnSpPr>
              <a:cxnSpLocks/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2D100506-150B-42C8-846D-74890F3BE12D}"/>
                </a:ext>
              </a:extLst>
            </p:cNvPr>
            <p:cNvCxnSpPr>
              <a:cxnSpLocks/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A9FE94C9-B342-4E35-8C82-59B6A49359A1}"/>
                </a:ext>
              </a:extLst>
            </p:cNvPr>
            <p:cNvCxnSpPr>
              <a:cxnSpLocks/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EF7E70F4-4BB8-4728-8872-F4DABBB689AE}"/>
                </a:ext>
              </a:extLst>
            </p:cNvPr>
            <p:cNvCxnSpPr>
              <a:cxnSpLocks/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BA7AA665-C21F-4FD1-A398-4EF4E5B50117}"/>
                </a:ext>
              </a:extLst>
            </p:cNvPr>
            <p:cNvCxnSpPr>
              <a:cxnSpLocks/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CD7DDC46-BF94-42E7-A246-DB83DF519F1D}"/>
                </a:ext>
              </a:extLst>
            </p:cNvPr>
            <p:cNvCxnSpPr>
              <a:cxnSpLocks/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9E71FF4C-2CB4-4C13-B427-8D98888F44DF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7346693C-01D6-4125-AADD-A3654B651D79}"/>
                </a:ext>
              </a:extLst>
            </p:cNvPr>
            <p:cNvCxnSpPr>
              <a:cxnSpLocks/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A57773A4-B8C0-4FCD-8A31-7C9F705536D5}"/>
                </a:ext>
              </a:extLst>
            </p:cNvPr>
            <p:cNvCxnSpPr>
              <a:cxnSpLocks/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095D1C8E-6D17-4FDC-93A5-99B669505F71}"/>
                </a:ext>
              </a:extLst>
            </p:cNvPr>
            <p:cNvCxnSpPr>
              <a:cxnSpLocks/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EABA7AF0-3A56-465C-AF61-5DBD052798E2}"/>
                </a:ext>
              </a:extLst>
            </p:cNvPr>
            <p:cNvCxnSpPr>
              <a:cxnSpLocks/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A243F2BF-F9D8-429F-90DA-E78E73126C8C}"/>
                </a:ext>
              </a:extLst>
            </p:cNvPr>
            <p:cNvCxnSpPr>
              <a:cxnSpLocks/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CE358FDE-9A2D-4A01-8D71-D8250A7A9AA8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B449AA7C-F4C4-49C0-A0DE-38CB1DE797E4}"/>
                </a:ext>
              </a:extLst>
            </p:cNvPr>
            <p:cNvCxnSpPr>
              <a:cxnSpLocks/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B46F7A79-C3AE-4188-87B2-70776948AE86}"/>
                </a:ext>
              </a:extLst>
            </p:cNvPr>
            <p:cNvCxnSpPr>
              <a:cxnSpLocks/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9F5BE79C-1A3D-40E7-AC0C-88FB84894E8E}"/>
                </a:ext>
              </a:extLst>
            </p:cNvPr>
            <p:cNvCxnSpPr>
              <a:cxnSpLocks/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E5526B6F-8F0E-4D78-8F2C-415FFB0EA863}"/>
                </a:ext>
              </a:extLst>
            </p:cNvPr>
            <p:cNvCxnSpPr>
              <a:cxnSpLocks/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9AAD7D67-2449-41DC-BB01-634C2CC5CA90}"/>
                </a:ext>
              </a:extLst>
            </p:cNvPr>
            <p:cNvCxnSpPr>
              <a:cxnSpLocks/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0032821B-899B-4229-A325-0F9C670718AF}"/>
                </a:ext>
              </a:extLst>
            </p:cNvPr>
            <p:cNvCxnSpPr>
              <a:cxnSpLocks/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449F685F-5183-42C2-8EA4-96351F05D072}"/>
                </a:ext>
              </a:extLst>
            </p:cNvPr>
            <p:cNvCxnSpPr>
              <a:cxnSpLocks/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3E1C7645-D925-4E2D-A0E8-B51DCCCB57FB}"/>
                </a:ext>
              </a:extLst>
            </p:cNvPr>
            <p:cNvCxnSpPr>
              <a:cxnSpLocks/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441F2AF3-2308-4D76-A583-35BAB53F06DD}"/>
                </a:ext>
              </a:extLst>
            </p:cNvPr>
            <p:cNvCxnSpPr>
              <a:cxnSpLocks/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BE2F9636-1C93-4909-9C63-4B3772223745}"/>
                </a:ext>
              </a:extLst>
            </p:cNvPr>
            <p:cNvCxnSpPr>
              <a:cxnSpLocks/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C9E88C23-1927-40A6-AC21-6E251665BADC}"/>
                </a:ext>
              </a:extLst>
            </p:cNvPr>
            <p:cNvCxnSpPr>
              <a:cxnSpLocks/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F9A3E0C8-AF9F-4280-BD78-C8529493D753}"/>
                </a:ext>
              </a:extLst>
            </p:cNvPr>
            <p:cNvCxnSpPr>
              <a:cxnSpLocks/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83DC71A2-83D9-4223-8E75-1B362E7F98FC}"/>
                </a:ext>
              </a:extLst>
            </p:cNvPr>
            <p:cNvCxnSpPr>
              <a:cxnSpLocks/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109C4DFB-6823-4520-9AA7-8B3EE02E5101}"/>
                </a:ext>
              </a:extLst>
            </p:cNvPr>
            <p:cNvCxnSpPr>
              <a:cxnSpLocks/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1C76C91C-B9F9-4973-9939-D2E92F564ACD}"/>
                </a:ext>
              </a:extLst>
            </p:cNvPr>
            <p:cNvCxnSpPr>
              <a:cxnSpLocks/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B2330AB3-C1F9-4747-AACE-9F1B0A96C351}"/>
                </a:ext>
              </a:extLst>
            </p:cNvPr>
            <p:cNvCxnSpPr>
              <a:cxnSpLocks/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88D0DBDE-0F65-4233-8D7B-77331BEE99CB}"/>
                </a:ext>
              </a:extLst>
            </p:cNvPr>
            <p:cNvCxnSpPr>
              <a:cxnSpLocks/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014E3E66-8B0A-47BD-B9C9-417CC3ADAE56}"/>
                </a:ext>
              </a:extLst>
            </p:cNvPr>
            <p:cNvCxnSpPr>
              <a:cxnSpLocks/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328AEFE4-2910-4CED-B4D7-F7A3F8EE7CF2}"/>
                </a:ext>
              </a:extLst>
            </p:cNvPr>
            <p:cNvCxnSpPr>
              <a:cxnSpLocks/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4FFE449F-670F-4167-8B43-D89814166B08}"/>
                </a:ext>
              </a:extLst>
            </p:cNvPr>
            <p:cNvCxnSpPr>
              <a:cxnSpLocks/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="" xmlns:a16="http://schemas.microsoft.com/office/drawing/2014/main" id="{52405D2D-030C-4DAC-B794-9BBC41F3D834}"/>
                </a:ext>
              </a:extLst>
            </p:cNvPr>
            <p:cNvCxnSpPr>
              <a:cxnSpLocks/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="" xmlns:a16="http://schemas.microsoft.com/office/drawing/2014/main" id="{D3CE6960-5601-45C7-85A6-3973AC818CF9}"/>
                </a:ext>
              </a:extLst>
            </p:cNvPr>
            <p:cNvCxnSpPr>
              <a:cxnSpLocks/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="" xmlns:a16="http://schemas.microsoft.com/office/drawing/2014/main" id="{5CA3FB0B-6EBB-4408-8D7D-F9FF967223BE}"/>
                </a:ext>
              </a:extLst>
            </p:cNvPr>
            <p:cNvCxnSpPr>
              <a:cxnSpLocks/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="" xmlns:a16="http://schemas.microsoft.com/office/drawing/2014/main" id="{0B9DE8BE-2D92-4B85-8993-ECB0EB91A228}"/>
                </a:ext>
              </a:extLst>
            </p:cNvPr>
            <p:cNvCxnSpPr>
              <a:cxnSpLocks/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="" xmlns:a16="http://schemas.microsoft.com/office/drawing/2014/main" id="{D9AAB1D6-7D0A-417C-956F-5BFD23639146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="" xmlns:a16="http://schemas.microsoft.com/office/drawing/2014/main" id="{8DF28450-0730-4B0A-A26E-D534794B6DF3}"/>
                </a:ext>
              </a:extLst>
            </p:cNvPr>
            <p:cNvCxnSpPr>
              <a:cxnSpLocks/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="" xmlns:a16="http://schemas.microsoft.com/office/drawing/2014/main" id="{593A9E32-A037-43D6-933F-DA7EB114DB4F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="" xmlns:a16="http://schemas.microsoft.com/office/drawing/2014/main" id="{2A8B7A73-2086-4F11-BB21-B6E864E6E314}"/>
                </a:ext>
              </a:extLst>
            </p:cNvPr>
            <p:cNvCxnSpPr>
              <a:cxnSpLocks/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4C3A11FE-4072-4D3C-804B-3570821845CC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1A0B08EF-4BD4-4814-9B79-4368935600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44DAF39F-5C61-464C-A4F5-945DA27A466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F4D400D4-41D4-40DE-B539-FB7C0982F34B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80FE1601-E3FE-4D7A-95C5-FFD6D4A8685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B741604C-E3F9-486D-AE29-EF492B1A1788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AF4CDE30-744D-4947-B3B8-ED30CF1A30D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="" xmlns:a16="http://schemas.microsoft.com/office/drawing/2014/main" id="{E2F620CB-392E-4FAA-8A67-F25E9780734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="" xmlns:a16="http://schemas.microsoft.com/office/drawing/2014/main" id="{0FEA6F20-99AC-4D40-B708-B3B81B5A89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="" xmlns:a16="http://schemas.microsoft.com/office/drawing/2014/main" id="{5786AEA3-C7A5-45D6-8A01-2216291697C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="" xmlns:a16="http://schemas.microsoft.com/office/drawing/2014/main" id="{C4F034F3-426A-4CAE-A8C9-DF6A8FEB5E28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="" xmlns:a16="http://schemas.microsoft.com/office/drawing/2014/main" id="{4A1F5A1E-E949-4AEA-8329-998CA96706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="" xmlns:a16="http://schemas.microsoft.com/office/drawing/2014/main" id="{00DD81B4-1428-4B6A-B851-6E57E57F55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="" xmlns:a16="http://schemas.microsoft.com/office/drawing/2014/main" id="{67825584-D7DD-4597-833B-E111FC55042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="" xmlns:a16="http://schemas.microsoft.com/office/drawing/2014/main" id="{1835169F-3DE9-4A49-8101-B770748182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="" xmlns:a16="http://schemas.microsoft.com/office/drawing/2014/main" id="{1472A75F-C429-4A29-B476-D96FD059C6D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0" name="Chord 169">
              <a:extLst>
                <a:ext uri="{FF2B5EF4-FFF2-40B4-BE49-F238E27FC236}">
                  <a16:creationId xmlns="" xmlns:a16="http://schemas.microsoft.com/office/drawing/2014/main" id="{A40C06CB-7D79-4E4D-9B7A-708B546A21E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1" name="Chord 170">
              <a:extLst>
                <a:ext uri="{FF2B5EF4-FFF2-40B4-BE49-F238E27FC236}">
                  <a16:creationId xmlns="" xmlns:a16="http://schemas.microsoft.com/office/drawing/2014/main" id="{6565F8F6-0886-4942-949E-121D3E2AAC1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2722F8A0-DE2D-40E4-89A9-0EADC0CEFDEF}"/>
                </a:ext>
              </a:extLst>
            </p:cNvPr>
            <p:cNvCxnSpPr>
              <a:cxnSpLocks/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B33D06C1-8096-4EE5-B774-48CBB9BAD524}"/>
                </a:ext>
              </a:extLst>
            </p:cNvPr>
            <p:cNvCxnSpPr>
              <a:cxnSpLocks/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942A6873-FC7D-4856-B818-956D6FE52E80}"/>
                </a:ext>
              </a:extLst>
            </p:cNvPr>
            <p:cNvCxnSpPr>
              <a:cxnSpLocks/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B9AAB9BE-C41A-4FDC-8BD7-B26A3E30F544}"/>
                </a:ext>
              </a:extLst>
            </p:cNvPr>
            <p:cNvCxnSpPr>
              <a:cxnSpLocks/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C4CF80DA-A156-44B0-8F96-1CD0D63063E8}"/>
                </a:ext>
              </a:extLst>
            </p:cNvPr>
            <p:cNvCxnSpPr>
              <a:cxnSpLocks/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71127FBA-D38D-4771-853E-6F49A85FE626}"/>
                </a:ext>
              </a:extLst>
            </p:cNvPr>
            <p:cNvCxnSpPr>
              <a:cxnSpLocks/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A68A6F5E-E31E-412A-A00D-F4F766ABA0D2}"/>
                </a:ext>
              </a:extLst>
            </p:cNvPr>
            <p:cNvCxnSpPr>
              <a:cxnSpLocks/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9163E70D-B12B-4CB8-8BBF-88CF876B2267}"/>
                </a:ext>
              </a:extLst>
            </p:cNvPr>
            <p:cNvCxnSpPr>
              <a:cxnSpLocks/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="" xmlns:a16="http://schemas.microsoft.com/office/drawing/2014/main" id="{E3AA376E-4C09-47B2-A0E7-E791D6BE392B}"/>
                </a:ext>
              </a:extLst>
            </p:cNvPr>
            <p:cNvCxnSpPr>
              <a:cxnSpLocks/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="" xmlns:a16="http://schemas.microsoft.com/office/drawing/2014/main" id="{BD804890-0FBC-4454-9B15-738CE4FC8E1D}"/>
                </a:ext>
              </a:extLst>
            </p:cNvPr>
            <p:cNvCxnSpPr>
              <a:cxnSpLocks/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="" xmlns:a16="http://schemas.microsoft.com/office/drawing/2014/main" id="{351010D1-B2EE-43BB-A3B7-B8C93325E1D0}"/>
                </a:ext>
              </a:extLst>
            </p:cNvPr>
            <p:cNvCxnSpPr>
              <a:cxnSpLocks/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="" xmlns:a16="http://schemas.microsoft.com/office/drawing/2014/main" id="{561224BB-32BF-4637-AC61-5F148C762355}"/>
                </a:ext>
              </a:extLst>
            </p:cNvPr>
            <p:cNvCxnSpPr>
              <a:cxnSpLocks/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="" xmlns:a16="http://schemas.microsoft.com/office/drawing/2014/main" id="{10DB40E6-4D9C-4549-97E1-623E89487388}"/>
                </a:ext>
              </a:extLst>
            </p:cNvPr>
            <p:cNvCxnSpPr>
              <a:cxnSpLocks/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="" xmlns:a16="http://schemas.microsoft.com/office/drawing/2014/main" id="{2E6FA45F-0DB9-401E-BE10-1EE567FE2EA5}"/>
                </a:ext>
              </a:extLst>
            </p:cNvPr>
            <p:cNvCxnSpPr>
              <a:cxnSpLocks/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="" xmlns:a16="http://schemas.microsoft.com/office/drawing/2014/main" id="{098FD3B5-85C5-4A99-A4A2-34A9C1AC25D8}"/>
                </a:ext>
              </a:extLst>
            </p:cNvPr>
            <p:cNvCxnSpPr>
              <a:cxnSpLocks/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="" xmlns:a16="http://schemas.microsoft.com/office/drawing/2014/main" id="{8F7A7626-E9F7-489A-8325-BFD819C8C80A}"/>
                </a:ext>
              </a:extLst>
            </p:cNvPr>
            <p:cNvCxnSpPr>
              <a:cxnSpLocks/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="" xmlns:a16="http://schemas.microsoft.com/office/drawing/2014/main" id="{9D044AC1-2AF8-4BF2-9759-461C512C112D}"/>
                </a:ext>
              </a:extLst>
            </p:cNvPr>
            <p:cNvCxnSpPr>
              <a:cxnSpLocks/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="" xmlns:a16="http://schemas.microsoft.com/office/drawing/2014/main" id="{D3C2402F-C535-44B4-93BA-06C36EAEA75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="" xmlns:a16="http://schemas.microsoft.com/office/drawing/2014/main" id="{22ABAAE8-04C7-48CF-843B-75D0E8B8AFA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="" xmlns:a16="http://schemas.microsoft.com/office/drawing/2014/main" id="{7CE63C74-37FD-460E-AB78-482E1BA4D1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="" xmlns:a16="http://schemas.microsoft.com/office/drawing/2014/main" id="{0BCD0F29-265E-4C09-8AC9-94E40324C0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="" xmlns:a16="http://schemas.microsoft.com/office/drawing/2014/main" id="{63EFFC93-12B8-495A-849A-3100C4C5C6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="" xmlns:a16="http://schemas.microsoft.com/office/drawing/2014/main" id="{6186239B-7067-4C64-BD93-BE2660F9BE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="" xmlns:a16="http://schemas.microsoft.com/office/drawing/2014/main" id="{3674E492-3A32-400F-8638-7697B9B774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6DC926BB-EBFD-413B-933C-C7D54C3BAC94}"/>
                </a:ext>
              </a:extLst>
            </p:cNvPr>
            <p:cNvCxnSpPr>
              <a:cxnSpLocks/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9BB15203-EC88-467B-AB5E-9621E86746AD}"/>
                </a:ext>
              </a:extLst>
            </p:cNvPr>
            <p:cNvCxnSpPr>
              <a:cxnSpLocks/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="" xmlns:a16="http://schemas.microsoft.com/office/drawing/2014/main" id="{98BE0E55-410F-4AB2-8570-7F03E846B0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4C873B00-8DF4-4E46-A075-677E4C22DCA6}"/>
                </a:ext>
              </a:extLst>
            </p:cNvPr>
            <p:cNvCxnSpPr>
              <a:cxnSpLocks/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E8A5A920-E4F9-4DBB-BEB5-1FC30B4C66A6}"/>
                </a:ext>
              </a:extLst>
            </p:cNvPr>
            <p:cNvCxnSpPr>
              <a:cxnSpLocks/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AA9B0325-F0DC-4852-A27D-AA949151CD22}"/>
                </a:ext>
              </a:extLst>
            </p:cNvPr>
            <p:cNvCxnSpPr>
              <a:cxnSpLocks/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6D26F7FD-AF09-4B43-9801-BAED3374AD11}"/>
                </a:ext>
              </a:extLst>
            </p:cNvPr>
            <p:cNvCxnSpPr>
              <a:cxnSpLocks/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>
              <a:extLst>
                <a:ext uri="{FF2B5EF4-FFF2-40B4-BE49-F238E27FC236}">
                  <a16:creationId xmlns="" xmlns:a16="http://schemas.microsoft.com/office/drawing/2014/main" id="{C6CE2EB0-4701-41F9-8447-56DD3253ECA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7B40281D-34B6-4DBA-85BF-F716FDAFA14D}"/>
                </a:ext>
              </a:extLst>
            </p:cNvPr>
            <p:cNvCxnSpPr>
              <a:cxnSpLocks/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60C3DBE8-1EA5-46CB-AC54-5AC9EF7DECDE}"/>
                </a:ext>
              </a:extLst>
            </p:cNvPr>
            <p:cNvCxnSpPr>
              <a:cxnSpLocks/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4D056E06-068D-4235-A85A-709B03714432}"/>
                </a:ext>
              </a:extLst>
            </p:cNvPr>
            <p:cNvCxnSpPr>
              <a:cxnSpLocks/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2444B01A-782A-4FE2-8BF7-001CC4D9233C}"/>
                </a:ext>
              </a:extLst>
            </p:cNvPr>
            <p:cNvCxnSpPr>
              <a:cxnSpLocks/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4C288527-707B-49FB-9DB7-8D1C6FDB08E2}"/>
                </a:ext>
              </a:extLst>
            </p:cNvPr>
            <p:cNvCxnSpPr>
              <a:cxnSpLocks/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03B44215-0C65-4DF8-9CBA-4AA497DBD8C7}"/>
                </a:ext>
              </a:extLst>
            </p:cNvPr>
            <p:cNvCxnSpPr>
              <a:cxnSpLocks/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7B6822C3-86C5-4E56-B536-B7531618D8D3}"/>
                </a:ext>
              </a:extLst>
            </p:cNvPr>
            <p:cNvCxnSpPr>
              <a:cxnSpLocks/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5693C355-2CBC-4429-828E-805C087A2A08}"/>
                </a:ext>
              </a:extLst>
            </p:cNvPr>
            <p:cNvCxnSpPr>
              <a:cxnSpLocks/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="" xmlns:a16="http://schemas.microsoft.com/office/drawing/2014/main" id="{7EB61F2A-A368-4F5B-A098-97115A504D7B}"/>
                </a:ext>
              </a:extLst>
            </p:cNvPr>
            <p:cNvCxnSpPr>
              <a:cxnSpLocks/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="" xmlns:a16="http://schemas.microsoft.com/office/drawing/2014/main" id="{7E210156-2D68-4919-BFA8-8A0CF3DB8355}"/>
                </a:ext>
              </a:extLst>
            </p:cNvPr>
            <p:cNvCxnSpPr>
              <a:cxnSpLocks/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="" xmlns:a16="http://schemas.microsoft.com/office/drawing/2014/main" id="{7BCCB5EF-2E04-4164-A385-5485B38316B5}"/>
                </a:ext>
              </a:extLst>
            </p:cNvPr>
            <p:cNvCxnSpPr>
              <a:cxnSpLocks/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="" xmlns:a16="http://schemas.microsoft.com/office/drawing/2014/main" id="{96FC0A05-BD3D-4C61-AAB2-ED51D93C0CC3}"/>
                </a:ext>
              </a:extLst>
            </p:cNvPr>
            <p:cNvCxnSpPr>
              <a:cxnSpLocks/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="" xmlns:a16="http://schemas.microsoft.com/office/drawing/2014/main" id="{7AC9D796-1C86-4C86-82F0-477CBA1666A5}"/>
                </a:ext>
              </a:extLst>
            </p:cNvPr>
            <p:cNvCxnSpPr>
              <a:cxnSpLocks/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="" xmlns:a16="http://schemas.microsoft.com/office/drawing/2014/main" id="{14A547A0-7EC0-4101-AC5D-DAC611AB8BDC}"/>
                </a:ext>
              </a:extLst>
            </p:cNvPr>
            <p:cNvCxnSpPr>
              <a:cxnSpLocks/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62A771CB-9059-49B6-8378-F7E9C5B85404}"/>
                </a:ext>
              </a:extLst>
            </p:cNvPr>
            <p:cNvCxnSpPr>
              <a:cxnSpLocks/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3746C589-DAAE-4371-8DFB-8E27AD744666}"/>
                </a:ext>
              </a:extLst>
            </p:cNvPr>
            <p:cNvCxnSpPr>
              <a:cxnSpLocks/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="" xmlns:a16="http://schemas.microsoft.com/office/drawing/2014/main" id="{C9C1B133-A6DE-498F-B625-896D5CE746B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="" xmlns:a16="http://schemas.microsoft.com/office/drawing/2014/main" id="{AC1A0D63-3B84-48AB-86B7-CD838890CA91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="" xmlns:a16="http://schemas.microsoft.com/office/drawing/2014/main" id="{9CE5713B-2F81-4965-8C71-9BDCA71C86E8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4F439034-524E-406B-B523-C253C3E15004}"/>
                </a:ext>
              </a:extLst>
            </p:cNvPr>
            <p:cNvCxnSpPr>
              <a:cxnSpLocks/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="" xmlns:a16="http://schemas.microsoft.com/office/drawing/2014/main" id="{5BCBA56F-2AB5-4BFD-8A3D-D179768BF868}"/>
                </a:ext>
              </a:extLst>
            </p:cNvPr>
            <p:cNvCxnSpPr>
              <a:cxnSpLocks/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D65883F-1E35-454C-BD75-14E14736726E}"/>
              </a:ext>
            </a:extLst>
          </p:cNvPr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="" xmlns:a16="http://schemas.microsoft.com/office/drawing/2014/main" id="{DD86D43F-0B11-486B-871D-30E23A341921}"/>
              </a:ext>
            </a:extLst>
          </p:cNvPr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="" xmlns:a16="http://schemas.microsoft.com/office/drawing/2014/main" id="{7423505D-E6DA-4A35-90F0-F8D2B6C95B2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Rectangle 16">
              <a:extLst>
                <a:ext uri="{FF2B5EF4-FFF2-40B4-BE49-F238E27FC236}">
                  <a16:creationId xmlns="" xmlns:a16="http://schemas.microsoft.com/office/drawing/2014/main" id="{64CBA8CE-47F7-4169-BECE-69FCE6ADBB3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Group 17">
              <a:extLst>
                <a:ext uri="{FF2B5EF4-FFF2-40B4-BE49-F238E27FC236}">
                  <a16:creationId xmlns="" xmlns:a16="http://schemas.microsoft.com/office/drawing/2014/main" id="{141B4784-7701-4A17-867A-F4D34EBD819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="" xmlns:a16="http://schemas.microsoft.com/office/drawing/2014/main" id="{215CEAFC-AC6C-41C9-98FB-BBD1FA3E505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="" xmlns:a16="http://schemas.microsoft.com/office/drawing/2014/main" id="{EC8A6DC0-CEDB-48A3-9A94-633EA5395D2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="" xmlns:a16="http://schemas.microsoft.com/office/drawing/2014/main" id="{01F4C0A7-37AD-46D2-9226-DD1EBA6D4B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DC8F0C-9A4D-4387-9B33-6E14C756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35696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7004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="" xmlns:a16="http://schemas.microsoft.com/office/drawing/2014/main" id="{66D0986F-E9AB-4BB8-9CCC-463C22C22AC8}"/>
              </a:ext>
            </a:extLst>
          </p:cNvPr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2ED2D22B-EA8C-402C-BFD2-3C8C5210B33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838EA7A8-9652-4648-8AEC-627E14A0621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03278011-9FD0-4BC8-BE34-9B970FFA9BA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CD0688DD-7D30-4F6C-B1C4-C1AFF210C0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D226B76D-3730-4A02-AF03-D3A6D6C7107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1985ACE6-18FE-4B4E-8478-026B5D75589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A52B756D-9E3D-4A38-92FC-0C847E1F1E3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64BE3445-3A1E-46D6-8847-57A1CFDEC6F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3691A1FA-03B4-4607-AE9E-FBA0D97D06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6D7EA1BA-3C62-48F3-A1C4-E3A6BD5C3FD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7303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="" xmlns:a16="http://schemas.microsoft.com/office/drawing/2014/main" id="{CD7B0E81-B610-4A9D-8254-4298324FFAC9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="" xmlns:a16="http://schemas.microsoft.com/office/drawing/2014/main" id="{E7893C73-8077-4BE1-981D-D4BE31914B05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68C258B3-310A-48E5-BA88-63CA0E07DA1F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00883803-C1B8-48C6-BA64-7F4B323A2CA1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="" xmlns:a16="http://schemas.microsoft.com/office/drawing/2014/main" id="{677DCBF3-4B2A-4A40-AAD9-8D2E62B936C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="" xmlns:a16="http://schemas.microsoft.com/office/drawing/2014/main" id="{0344E688-E110-4DFA-8A04-DF20F31191F9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="" xmlns:a16="http://schemas.microsoft.com/office/drawing/2014/main" id="{B954AD7E-EAF9-4B74-9463-EB928E832F6D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4919D8ED-4F84-4786-8C31-94762E936944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="" xmlns:a16="http://schemas.microsoft.com/office/drawing/2014/main" id="{E0CE6993-6EF1-4911-817C-15059F7186E4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="" xmlns:a16="http://schemas.microsoft.com/office/drawing/2014/main" id="{FC5B031C-AEA3-46F7-9BBC-FA4402AAE00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="" xmlns:a16="http://schemas.microsoft.com/office/drawing/2014/main" id="{40E8A078-75E3-43B0-9BF9-97E5BC7B68A3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="" xmlns:a16="http://schemas.microsoft.com/office/drawing/2014/main" id="{C2E27580-0038-4188-8457-52F5720DCD8F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="" xmlns:a16="http://schemas.microsoft.com/office/drawing/2014/main" id="{F9C49D04-7BE5-465F-85E8-D376DC89E3EF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="" xmlns:a16="http://schemas.microsoft.com/office/drawing/2014/main" id="{5CECAE10-3F58-4B39-8A0A-CA3CFB4CFDBC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="" xmlns:a16="http://schemas.microsoft.com/office/drawing/2014/main" id="{A9D2C9EF-1FE7-4DDD-B537-64570F341CE0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="" xmlns:a16="http://schemas.microsoft.com/office/drawing/2014/main" id="{59084052-86E8-42FD-9E4F-84B1DB28931E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="" xmlns:a16="http://schemas.microsoft.com/office/drawing/2014/main" id="{09CCE289-CECD-4196-8ED0-7B3069B3AAB1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="" xmlns:a16="http://schemas.microsoft.com/office/drawing/2014/main" id="{3D459DD2-AD68-420B-B350-7EB3E61ECAFF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="" xmlns:a16="http://schemas.microsoft.com/office/drawing/2014/main" id="{DFC84ECD-15D6-4737-86FB-BF1EF9E0981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="" xmlns:a16="http://schemas.microsoft.com/office/drawing/2014/main" id="{C3B44B58-6E74-46F3-BFDD-D07225FD011D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="" xmlns:a16="http://schemas.microsoft.com/office/drawing/2014/main" id="{EB9D69D3-BB75-4BA8-9CBC-26D30859BDF9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="" xmlns:a16="http://schemas.microsoft.com/office/drawing/2014/main" id="{82392879-260E-4414-AE85-45A19A8827EF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="" xmlns:a16="http://schemas.microsoft.com/office/drawing/2014/main" id="{98EC2102-37A1-4C8E-9212-B88F2AFF78DA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="" xmlns:a16="http://schemas.microsoft.com/office/drawing/2014/main" id="{CADB3FE8-EC06-4978-955E-7FCA88DE58C2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="" xmlns:a16="http://schemas.microsoft.com/office/drawing/2014/main" id="{6B9041CB-79FD-4DEB-983B-7DD05BB3482F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="" xmlns:a16="http://schemas.microsoft.com/office/drawing/2014/main" id="{387A0A4B-956F-448F-9EC3-12CC7F0464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="" xmlns:a16="http://schemas.microsoft.com/office/drawing/2014/main" id="{010338F1-EB1B-401B-B2B6-E850EE8F7A1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="" xmlns:a16="http://schemas.microsoft.com/office/drawing/2014/main" id="{645AAFE0-E646-4104-8441-DF1C589C1DF2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="" xmlns:a16="http://schemas.microsoft.com/office/drawing/2014/main" id="{BACFB9E6-46F7-48A5-AD60-45B33C791046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="" xmlns:a16="http://schemas.microsoft.com/office/drawing/2014/main" id="{F78232E1-7B15-4981-9C87-83FDB747C79F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="" xmlns:a16="http://schemas.microsoft.com/office/drawing/2014/main" id="{32439E9B-3AAE-4BCD-A004-1BC2CE9BFFA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="" xmlns:a16="http://schemas.microsoft.com/office/drawing/2014/main" id="{5A067206-AAEE-45A3-A790-EE2DFDE483C5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="" xmlns:a16="http://schemas.microsoft.com/office/drawing/2014/main" id="{9C0C6BA8-DD13-442C-86C7-E73F726D8199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="" xmlns:a16="http://schemas.microsoft.com/office/drawing/2014/main" id="{3D5F6161-D8C2-4FF3-92C9-77489ABBE88A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="" xmlns:a16="http://schemas.microsoft.com/office/drawing/2014/main" id="{868FC51A-2C86-45DF-8AFA-92593ABA00A2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="" xmlns:a16="http://schemas.microsoft.com/office/drawing/2014/main" id="{FDCD7B18-D953-49D6-B44B-8DAEFD98D1E3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="" xmlns:a16="http://schemas.microsoft.com/office/drawing/2014/main" id="{43795FD9-1912-46BD-AC5F-FDC9A9F33B69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="" xmlns:a16="http://schemas.microsoft.com/office/drawing/2014/main" id="{EE812A3C-9383-4E5B-B1DE-E3327DC9DCEE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="" xmlns:a16="http://schemas.microsoft.com/office/drawing/2014/main" id="{9A8508C5-716D-4CDC-B678-A6758E398C71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="" xmlns:a16="http://schemas.microsoft.com/office/drawing/2014/main" id="{7D3F4BF5-94EA-4DC1-A167-B5BEF787E345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="" xmlns:a16="http://schemas.microsoft.com/office/drawing/2014/main" id="{A8FFC4F5-2AA2-44C5-903D-54DE1D04D69D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="" xmlns:a16="http://schemas.microsoft.com/office/drawing/2014/main" id="{28BE5A43-7505-42CC-97E9-7E70A1E876E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="" xmlns:a16="http://schemas.microsoft.com/office/drawing/2014/main" id="{2A9289CB-2AE8-4943-82A8-9527CE879B43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="" xmlns:a16="http://schemas.microsoft.com/office/drawing/2014/main" id="{322A7A70-B072-4125-9E1A-BA3D46AE5772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="" xmlns:a16="http://schemas.microsoft.com/office/drawing/2014/main" id="{759896C0-45C9-4D01-8C50-C08934F9602C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="" xmlns:a16="http://schemas.microsoft.com/office/drawing/2014/main" id="{D8221D39-0988-4BD8-95BE-88AF63B2890C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="" xmlns:a16="http://schemas.microsoft.com/office/drawing/2014/main" id="{E5D692F5-00C0-4A6A-A758-97B0A0AEF3DF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="" xmlns:a16="http://schemas.microsoft.com/office/drawing/2014/main" id="{D4855F3D-A600-42F2-AD82-6F1BFA4C93F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="" xmlns:a16="http://schemas.microsoft.com/office/drawing/2014/main" id="{2618BD81-7499-4C74-A73B-527982EC8B66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="" xmlns:a16="http://schemas.microsoft.com/office/drawing/2014/main" id="{415858D3-1BF7-4A22-9163-018B60237EEE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="" xmlns:a16="http://schemas.microsoft.com/office/drawing/2014/main" id="{9029EE5B-033F-42D3-BBBF-E7412984ED14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="" xmlns:a16="http://schemas.microsoft.com/office/drawing/2014/main" id="{D288CAE0-27FC-4160-85DB-24D1F26CC1BA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="" xmlns:a16="http://schemas.microsoft.com/office/drawing/2014/main" id="{F4CB54ED-0F92-4AA1-9C5E-47D93910C07D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="" xmlns:a16="http://schemas.microsoft.com/office/drawing/2014/main" id="{0460B3D9-1F2D-420E-9590-EE19B3534F7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="" xmlns:a16="http://schemas.microsoft.com/office/drawing/2014/main" id="{470E3097-6465-4EC3-9ED9-B648E6A7DC7A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="" xmlns:a16="http://schemas.microsoft.com/office/drawing/2014/main" id="{05F76776-81A4-4240-B4FF-973AC41CC5C3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="" xmlns:a16="http://schemas.microsoft.com/office/drawing/2014/main" id="{7C1E769F-541B-43B2-A1B8-13E0063F9283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="" xmlns:a16="http://schemas.microsoft.com/office/drawing/2014/main" id="{A364C1B0-2AAC-4AFD-AEAA-85F644FA7843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="" xmlns:a16="http://schemas.microsoft.com/office/drawing/2014/main" id="{DC69A0BA-54EF-4370-B01E-B4A5BF46D54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="" xmlns:a16="http://schemas.microsoft.com/office/drawing/2014/main" id="{A53C4522-67C1-4D46-9C9C-495B99DDD1B4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="" xmlns:a16="http://schemas.microsoft.com/office/drawing/2014/main" id="{778F57A1-5CDD-455C-B229-B0D597EA68B8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="" xmlns:a16="http://schemas.microsoft.com/office/drawing/2014/main" id="{7C15B007-5135-4B21-8D4C-16BA23F649CC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="" xmlns:a16="http://schemas.microsoft.com/office/drawing/2014/main" id="{2C73B2E8-418D-44C1-99B4-42CB6E71E485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9" name="Oval 278">
              <a:extLst>
                <a:ext uri="{FF2B5EF4-FFF2-40B4-BE49-F238E27FC236}">
                  <a16:creationId xmlns="" xmlns:a16="http://schemas.microsoft.com/office/drawing/2014/main" id="{ABD265EB-C007-43B7-B5D8-12E2F144252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="" xmlns:a16="http://schemas.microsoft.com/office/drawing/2014/main" id="{116E17A9-C87E-4D32-ACEA-2F2EC0F5AE7C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1" name="Oval 280">
              <a:extLst>
                <a:ext uri="{FF2B5EF4-FFF2-40B4-BE49-F238E27FC236}">
                  <a16:creationId xmlns="" xmlns:a16="http://schemas.microsoft.com/office/drawing/2014/main" id="{017D0F1B-AF12-44F4-91F8-54D65272542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2" name="Oval 281">
              <a:extLst>
                <a:ext uri="{FF2B5EF4-FFF2-40B4-BE49-F238E27FC236}">
                  <a16:creationId xmlns="" xmlns:a16="http://schemas.microsoft.com/office/drawing/2014/main" id="{2DE4F281-C4BA-4DCB-B4C7-E72C8D075BA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="" xmlns:a16="http://schemas.microsoft.com/office/drawing/2014/main" id="{302E38EA-EF2B-433D-A654-AE60CFEF97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="" xmlns:a16="http://schemas.microsoft.com/office/drawing/2014/main" id="{2BAF3971-D8CA-421F-8713-04074D6B0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="" xmlns:a16="http://schemas.microsoft.com/office/drawing/2014/main" id="{1246C86C-3891-4253-937B-31AF24C3D380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6" name="Oval 285">
              <a:extLst>
                <a:ext uri="{FF2B5EF4-FFF2-40B4-BE49-F238E27FC236}">
                  <a16:creationId xmlns="" xmlns:a16="http://schemas.microsoft.com/office/drawing/2014/main" id="{B2E361E8-CDE3-42DF-ADE1-8A101094DC34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="" xmlns:a16="http://schemas.microsoft.com/office/drawing/2014/main" id="{193404F7-49BB-489C-A1E4-8A71D325652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="" xmlns:a16="http://schemas.microsoft.com/office/drawing/2014/main" id="{DF9994C2-ABD3-4130-9019-742122A596D8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="" xmlns:a16="http://schemas.microsoft.com/office/drawing/2014/main" id="{1457F310-0108-4C01-ACF3-AB03BC780770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="" xmlns:a16="http://schemas.microsoft.com/office/drawing/2014/main" id="{8134985E-8F9D-4F3B-8182-665D8342C9C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="" xmlns:a16="http://schemas.microsoft.com/office/drawing/2014/main" id="{ADFCA3EA-B3EA-4706-88A2-039B050E4CE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="" xmlns:a16="http://schemas.microsoft.com/office/drawing/2014/main" id="{B2FFBCB0-0A6E-4252-81F8-2A0E5E7B35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="" xmlns:a16="http://schemas.microsoft.com/office/drawing/2014/main" id="{3317D023-1698-4446-ACD5-6A30F2CD1B22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="" xmlns:a16="http://schemas.microsoft.com/office/drawing/2014/main" id="{108EF3BB-E310-442A-A28C-5635A569132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="" xmlns:a16="http://schemas.microsoft.com/office/drawing/2014/main" id="{208BE4C1-CF0E-4E53-A236-4062F813EC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="" xmlns:a16="http://schemas.microsoft.com/office/drawing/2014/main" id="{A7349EFE-11F3-445D-84D6-7D0E21EEBC2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7" name="Oval 296">
              <a:extLst>
                <a:ext uri="{FF2B5EF4-FFF2-40B4-BE49-F238E27FC236}">
                  <a16:creationId xmlns="" xmlns:a16="http://schemas.microsoft.com/office/drawing/2014/main" id="{737D6246-531A-4F35-B075-9E99F9D2B7C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="" xmlns:a16="http://schemas.microsoft.com/office/drawing/2014/main" id="{63E73314-425F-4AFB-BF7B-94D1524C2AF2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="" xmlns:a16="http://schemas.microsoft.com/office/drawing/2014/main" id="{0ABA7747-C6F2-4B31-AF33-31182F5F10A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="" xmlns:a16="http://schemas.microsoft.com/office/drawing/2014/main" id="{30985B84-8873-4FD1-9671-C62554D4E9D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="" xmlns:a16="http://schemas.microsoft.com/office/drawing/2014/main" id="{7D974A51-03B6-4D2C-8676-E439A0A3E948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="" xmlns:a16="http://schemas.microsoft.com/office/drawing/2014/main" id="{729DA174-BEBE-4C22-BBA8-9630695B05AA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="" xmlns:a16="http://schemas.microsoft.com/office/drawing/2014/main" id="{17CEDE54-831A-41FC-8837-2EAC2C9284E4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="" xmlns:a16="http://schemas.microsoft.com/office/drawing/2014/main" id="{18B05773-F3A8-4A08-8A39-80DF2FC0D75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="" xmlns:a16="http://schemas.microsoft.com/office/drawing/2014/main" id="{88D040A7-3A6E-4A6F-9929-3F3A11E5B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6" name="Chord 305">
              <a:extLst>
                <a:ext uri="{FF2B5EF4-FFF2-40B4-BE49-F238E27FC236}">
                  <a16:creationId xmlns="" xmlns:a16="http://schemas.microsoft.com/office/drawing/2014/main" id="{D3AD2E65-E325-4CD1-B01C-6B39582B7F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="" xmlns:a16="http://schemas.microsoft.com/office/drawing/2014/main" id="{A7D9EACA-6DDA-42A0-8443-C2098ADCE1C6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="" xmlns:a16="http://schemas.microsoft.com/office/drawing/2014/main" id="{6660B2E9-F059-4486-913A-6831034EE9D5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="" xmlns:a16="http://schemas.microsoft.com/office/drawing/2014/main" id="{7B8AA844-57BD-4179-8FBF-A2270F702808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="" xmlns:a16="http://schemas.microsoft.com/office/drawing/2014/main" id="{A65302F9-A675-442D-9F14-8D17E6E5216E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="" xmlns:a16="http://schemas.microsoft.com/office/drawing/2014/main" id="{09C1AA70-8A3F-4BB1-855A-B301E39287CA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="" xmlns:a16="http://schemas.microsoft.com/office/drawing/2014/main" id="{8D70AF19-4BD3-41BF-87A8-972550327F7E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="" xmlns:a16="http://schemas.microsoft.com/office/drawing/2014/main" id="{45CE9301-FBA3-4ED5-A0C0-3AB948666454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="" xmlns:a16="http://schemas.microsoft.com/office/drawing/2014/main" id="{4139FB64-1147-42D5-A4D0-C076D277E2B7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="" xmlns:a16="http://schemas.microsoft.com/office/drawing/2014/main" id="{13BEB394-9BA9-49A6-9CE7-D9AC8238263D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="" xmlns:a16="http://schemas.microsoft.com/office/drawing/2014/main" id="{4565783E-9459-4C6D-B867-75E6C707534C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="" xmlns:a16="http://schemas.microsoft.com/office/drawing/2014/main" id="{849FBA7E-71A8-4753-9136-1A91EC229C77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="" xmlns:a16="http://schemas.microsoft.com/office/drawing/2014/main" id="{F0DA1EA9-EB9A-4F8C-A1E5-E6EE67DEA1F2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="" xmlns:a16="http://schemas.microsoft.com/office/drawing/2014/main" id="{D6ECBB5B-B043-401D-B9A4-7570EC3E6304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="" xmlns:a16="http://schemas.microsoft.com/office/drawing/2014/main" id="{E778DF75-C92A-4794-8F8F-5E3CC206A7DE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="" xmlns:a16="http://schemas.microsoft.com/office/drawing/2014/main" id="{15545D1D-9741-40EE-B757-3637A308ED06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="" xmlns:a16="http://schemas.microsoft.com/office/drawing/2014/main" id="{991CA565-3B8F-4F51-BB2F-83FF27815C00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="" xmlns:a16="http://schemas.microsoft.com/office/drawing/2014/main" id="{E8081D33-2B4D-4625-B2B1-572E65DDA168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="" xmlns:a16="http://schemas.microsoft.com/office/drawing/2014/main" id="{8BF51E69-B89B-47C4-B542-D8826A252A28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="" xmlns:a16="http://schemas.microsoft.com/office/drawing/2014/main" id="{F687AFEB-BF27-4F19-8E6C-E05412A14F33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="" xmlns:a16="http://schemas.microsoft.com/office/drawing/2014/main" id="{C16894BC-924D-460C-B726-294E02661D7A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="" xmlns:a16="http://schemas.microsoft.com/office/drawing/2014/main" id="{8A3F03CC-F10B-4191-ADB1-9F43DE0BC29B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="" xmlns:a16="http://schemas.microsoft.com/office/drawing/2014/main" id="{9716A65A-6A75-41DB-A73A-9480C05F6563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="" xmlns:a16="http://schemas.microsoft.com/office/drawing/2014/main" id="{F6DD599F-23E8-4EDC-BDFE-919BDB4933F0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="" xmlns:a16="http://schemas.microsoft.com/office/drawing/2014/main" id="{C1ECACA0-B229-4FE8-A6C9-9F0EDF09A1DB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="" xmlns:a16="http://schemas.microsoft.com/office/drawing/2014/main" id="{33EB8B8C-754D-4AFC-A330-2F213E109C3C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="" xmlns:a16="http://schemas.microsoft.com/office/drawing/2014/main" id="{25F2346F-C643-4C11-8698-7053A69D12E3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="" xmlns:a16="http://schemas.microsoft.com/office/drawing/2014/main" id="{4F95FE23-F315-46DA-84BC-BE48AF04153F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="" xmlns:a16="http://schemas.microsoft.com/office/drawing/2014/main" id="{E4A9082D-A2C4-4995-BB67-03E747E7AC2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="" xmlns:a16="http://schemas.microsoft.com/office/drawing/2014/main" id="{0FAB7A54-2D0F-4982-AF53-42A2BC1958A8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="" xmlns:a16="http://schemas.microsoft.com/office/drawing/2014/main" id="{A1FC95DE-C05E-45BE-8192-6182952A6BE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="" xmlns:a16="http://schemas.microsoft.com/office/drawing/2014/main" id="{33B2176B-8B8B-48F8-8147-D0C071202A40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="" xmlns:a16="http://schemas.microsoft.com/office/drawing/2014/main" id="{9B44FC8B-3DFC-4B10-B9AE-62ED02202754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="" xmlns:a16="http://schemas.microsoft.com/office/drawing/2014/main" id="{35CB26D1-60B0-4A9B-9D15-879C86B9C4C5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="" xmlns:a16="http://schemas.microsoft.com/office/drawing/2014/main" id="{6AAC7601-2F4E-46EA-8236-299800AD6ACE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="" xmlns:a16="http://schemas.microsoft.com/office/drawing/2014/main" id="{A72E4E7D-CA7C-4E08-A968-6DEF5D7A4E7A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="" xmlns:a16="http://schemas.microsoft.com/office/drawing/2014/main" id="{229E5EE9-E15F-491A-BC23-4F8802106BA7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="" xmlns:a16="http://schemas.microsoft.com/office/drawing/2014/main" id="{997E4CC0-4F14-4E11-AC28-B27FB12CC1DC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="" xmlns:a16="http://schemas.microsoft.com/office/drawing/2014/main" id="{3E2C50E3-C44F-4846-A66B-7853A4028A65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="" xmlns:a16="http://schemas.microsoft.com/office/drawing/2014/main" id="{691F21CB-DF67-4B69-931C-405D3B1011A8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="" xmlns:a16="http://schemas.microsoft.com/office/drawing/2014/main" id="{31C1FAE9-20BF-4ACB-8229-64F8BFFF0A6C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="" xmlns:a16="http://schemas.microsoft.com/office/drawing/2014/main" id="{A4F8C258-9B9B-4BF4-B5A2-E8167E1BA0B5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="" xmlns:a16="http://schemas.microsoft.com/office/drawing/2014/main" id="{C78A8156-0A86-431E-9CD1-7C38E48EBB31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="" xmlns:a16="http://schemas.microsoft.com/office/drawing/2014/main" id="{8841E652-D612-4A06-8589-D625D448244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="" xmlns:a16="http://schemas.microsoft.com/office/drawing/2014/main" id="{1A3ED03B-88EE-4AC2-8622-3B3FAAE6FE84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="" xmlns:a16="http://schemas.microsoft.com/office/drawing/2014/main" id="{C2A8D3C0-90DF-48ED-A358-3CFAFD9C18F8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="" xmlns:a16="http://schemas.microsoft.com/office/drawing/2014/main" id="{D98319B2-B324-42B8-BED1-3079085AA7C5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="" xmlns:a16="http://schemas.microsoft.com/office/drawing/2014/main" id="{B96FD94C-F95B-406D-833C-70E89A577351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="" xmlns:a16="http://schemas.microsoft.com/office/drawing/2014/main" id="{E8D2DFFE-9FB5-44A7-A03E-5D364C50084B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="" xmlns:a16="http://schemas.microsoft.com/office/drawing/2014/main" id="{C9A54D6E-CF38-4F1A-B8A0-48335FC16AC1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="" xmlns:a16="http://schemas.microsoft.com/office/drawing/2014/main" id="{8E8D7C8A-9B6A-477E-8C4D-70627AD71626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="" xmlns:a16="http://schemas.microsoft.com/office/drawing/2014/main" id="{62F84021-BAE9-44E2-BD21-CF965A4908F0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="" xmlns:a16="http://schemas.microsoft.com/office/drawing/2014/main" id="{7C27ACC5-BEAA-4AEA-A77F-37AEDC14C7D8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="" xmlns:a16="http://schemas.microsoft.com/office/drawing/2014/main" id="{878CA2A1-BF16-4997-97C6-09A7044BD605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0" name="Oval 359">
              <a:extLst>
                <a:ext uri="{FF2B5EF4-FFF2-40B4-BE49-F238E27FC236}">
                  <a16:creationId xmlns="" xmlns:a16="http://schemas.microsoft.com/office/drawing/2014/main" id="{8BDC6344-A5EB-4835-8A96-AB878D02E68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="" xmlns:a16="http://schemas.microsoft.com/office/drawing/2014/main" id="{BB3CA4F0-B791-4FE4-919C-7796B5871CDE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="" xmlns:a16="http://schemas.microsoft.com/office/drawing/2014/main" id="{74D9D970-39EC-4123-8B8B-A597B09D830E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="" xmlns:a16="http://schemas.microsoft.com/office/drawing/2014/main" id="{540DB0C9-D8BE-4B4F-ABE4-31455BD44A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4" name="Oval 363">
              <a:extLst>
                <a:ext uri="{FF2B5EF4-FFF2-40B4-BE49-F238E27FC236}">
                  <a16:creationId xmlns="" xmlns:a16="http://schemas.microsoft.com/office/drawing/2014/main" id="{1B79F4E3-63CA-48EE-A2E4-9BD0B7F82D8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5" name="Oval 364">
              <a:extLst>
                <a:ext uri="{FF2B5EF4-FFF2-40B4-BE49-F238E27FC236}">
                  <a16:creationId xmlns="" xmlns:a16="http://schemas.microsoft.com/office/drawing/2014/main" id="{EBBF5F20-8A76-4248-B7CA-9B6C23D82793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6" name="Oval 365">
              <a:extLst>
                <a:ext uri="{FF2B5EF4-FFF2-40B4-BE49-F238E27FC236}">
                  <a16:creationId xmlns="" xmlns:a16="http://schemas.microsoft.com/office/drawing/2014/main" id="{8EAD3832-92E6-437F-A075-EA04BB5E085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7" name="Oval 366">
              <a:extLst>
                <a:ext uri="{FF2B5EF4-FFF2-40B4-BE49-F238E27FC236}">
                  <a16:creationId xmlns="" xmlns:a16="http://schemas.microsoft.com/office/drawing/2014/main" id="{9962974A-BB1C-4676-BCAF-E0F7A0109EC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="" xmlns:a16="http://schemas.microsoft.com/office/drawing/2014/main" id="{0934823F-100D-47ED-BFD9-B8B07B4E245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="" xmlns:a16="http://schemas.microsoft.com/office/drawing/2014/main" id="{2FAFA5E5-67D4-4E82-9619-0602BBA89A9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0" name="Oval 369">
              <a:extLst>
                <a:ext uri="{FF2B5EF4-FFF2-40B4-BE49-F238E27FC236}">
                  <a16:creationId xmlns="" xmlns:a16="http://schemas.microsoft.com/office/drawing/2014/main" id="{F95C1264-A030-4F74-B615-A9E09B68ACF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1" name="Oval 370">
              <a:extLst>
                <a:ext uri="{FF2B5EF4-FFF2-40B4-BE49-F238E27FC236}">
                  <a16:creationId xmlns="" xmlns:a16="http://schemas.microsoft.com/office/drawing/2014/main" id="{4FF2E79E-B3ED-4BA3-B4C4-2DC228226E52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2" name="Oval 371">
              <a:extLst>
                <a:ext uri="{FF2B5EF4-FFF2-40B4-BE49-F238E27FC236}">
                  <a16:creationId xmlns="" xmlns:a16="http://schemas.microsoft.com/office/drawing/2014/main" id="{0266AC30-B4CA-4DD4-B8F7-115F431C35F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="" xmlns:a16="http://schemas.microsoft.com/office/drawing/2014/main" id="{D6DB7E34-1C9A-430B-BAA1-CAA7C58A06F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="" xmlns:a16="http://schemas.microsoft.com/office/drawing/2014/main" id="{6E7B2507-78A0-4766-96A4-89BFB08788B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5" name="Chord 374">
              <a:extLst>
                <a:ext uri="{FF2B5EF4-FFF2-40B4-BE49-F238E27FC236}">
                  <a16:creationId xmlns="" xmlns:a16="http://schemas.microsoft.com/office/drawing/2014/main" id="{6756C758-72BF-4B7E-AD64-D3DEDEAFAAE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6" name="Chord 375">
              <a:extLst>
                <a:ext uri="{FF2B5EF4-FFF2-40B4-BE49-F238E27FC236}">
                  <a16:creationId xmlns="" xmlns:a16="http://schemas.microsoft.com/office/drawing/2014/main" id="{3E2EF3D9-A3E0-476A-A92C-620D147A54B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="" xmlns:a16="http://schemas.microsoft.com/office/drawing/2014/main" id="{8C1BDA46-F9CF-405E-B1F8-DB453D70DF5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="" xmlns:a16="http://schemas.microsoft.com/office/drawing/2014/main" id="{D8538BDB-906F-439F-8D0A-D679C9FB6DDE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="" xmlns:a16="http://schemas.microsoft.com/office/drawing/2014/main" id="{BFAF05BF-B4FA-4BA1-B38C-5040819920C4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="" xmlns:a16="http://schemas.microsoft.com/office/drawing/2014/main" id="{B48E4104-5B5A-4084-AE95-50E121B2C6A2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="" xmlns:a16="http://schemas.microsoft.com/office/drawing/2014/main" id="{94A42C92-870A-40B6-B1D0-FAACCDF175CC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="" xmlns:a16="http://schemas.microsoft.com/office/drawing/2014/main" id="{35521C61-4F00-4DE2-A5FE-E1964E75D36D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="" xmlns:a16="http://schemas.microsoft.com/office/drawing/2014/main" id="{A1D8D2D0-30D2-4EEA-A8CA-8E476929E7C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="" xmlns:a16="http://schemas.microsoft.com/office/drawing/2014/main" id="{1225D5A2-73D1-497E-922B-4C790347414B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="" xmlns:a16="http://schemas.microsoft.com/office/drawing/2014/main" id="{EA54123A-E710-434C-BE12-7C9F412AB917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="" xmlns:a16="http://schemas.microsoft.com/office/drawing/2014/main" id="{A05C7F84-C23C-4A1C-8F2F-772AC8FCE992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="" xmlns:a16="http://schemas.microsoft.com/office/drawing/2014/main" id="{2DD35B3D-BA7F-46E0-8723-E3631B08652C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="" xmlns:a16="http://schemas.microsoft.com/office/drawing/2014/main" id="{91A646F6-823B-4C58-9AA7-1D1D5C1203E1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="" xmlns:a16="http://schemas.microsoft.com/office/drawing/2014/main" id="{6D46DAEA-09F6-492D-B8E0-A21B47CAA28A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="" xmlns:a16="http://schemas.microsoft.com/office/drawing/2014/main" id="{ED2E067B-71A9-49B0-8D1F-1835CFAA3B01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="" xmlns:a16="http://schemas.microsoft.com/office/drawing/2014/main" id="{98826402-6BFE-4BED-BD3C-DCA8D2F95726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="" xmlns:a16="http://schemas.microsoft.com/office/drawing/2014/main" id="{4283BC04-5A9A-4998-94C5-677EC4F54078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="" xmlns:a16="http://schemas.microsoft.com/office/drawing/2014/main" id="{E76897A9-35C0-4407-BE22-65984E82A18C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="" xmlns:a16="http://schemas.microsoft.com/office/drawing/2014/main" id="{8132CE5B-EA5A-47E5-B63D-469CDC8D688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5" name="Oval 394">
              <a:extLst>
                <a:ext uri="{FF2B5EF4-FFF2-40B4-BE49-F238E27FC236}">
                  <a16:creationId xmlns="" xmlns:a16="http://schemas.microsoft.com/office/drawing/2014/main" id="{6F9BCDB4-C474-4F0A-A936-26A99DA5496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6" name="Oval 395">
              <a:extLst>
                <a:ext uri="{FF2B5EF4-FFF2-40B4-BE49-F238E27FC236}">
                  <a16:creationId xmlns="" xmlns:a16="http://schemas.microsoft.com/office/drawing/2014/main" id="{576861BB-37F7-4F1E-8C75-87CB8BE4F22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7" name="Oval 396">
              <a:extLst>
                <a:ext uri="{FF2B5EF4-FFF2-40B4-BE49-F238E27FC236}">
                  <a16:creationId xmlns="" xmlns:a16="http://schemas.microsoft.com/office/drawing/2014/main" id="{B011BB99-8702-4FF4-97F0-7C7999689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8" name="Oval 397">
              <a:extLst>
                <a:ext uri="{FF2B5EF4-FFF2-40B4-BE49-F238E27FC236}">
                  <a16:creationId xmlns="" xmlns:a16="http://schemas.microsoft.com/office/drawing/2014/main" id="{294BEE3B-8B5E-4CE4-9BEE-156B358F9C5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9" name="Oval 398">
              <a:extLst>
                <a:ext uri="{FF2B5EF4-FFF2-40B4-BE49-F238E27FC236}">
                  <a16:creationId xmlns="" xmlns:a16="http://schemas.microsoft.com/office/drawing/2014/main" id="{4BCDBE67-7D49-4203-ABB7-93E821083C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0" name="Oval 399">
              <a:extLst>
                <a:ext uri="{FF2B5EF4-FFF2-40B4-BE49-F238E27FC236}">
                  <a16:creationId xmlns="" xmlns:a16="http://schemas.microsoft.com/office/drawing/2014/main" id="{DB377BA2-695F-4614-9E71-1DD05273C5E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="" xmlns:a16="http://schemas.microsoft.com/office/drawing/2014/main" id="{7A3D84BE-297F-4721-916A-0E1CBC17BB70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="" xmlns:a16="http://schemas.microsoft.com/office/drawing/2014/main" id="{314C23E8-9A40-4122-9EAA-F8CB0E8D61E2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="" xmlns:a16="http://schemas.microsoft.com/office/drawing/2014/main" id="{E9B3E96D-BA3E-4DE3-AA50-A7A486F4CCE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="" xmlns:a16="http://schemas.microsoft.com/office/drawing/2014/main" id="{3DEC9911-F288-48D9-8191-DDCCAB238BD7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="" xmlns:a16="http://schemas.microsoft.com/office/drawing/2014/main" id="{F1417A49-79DF-40F5-AE11-4693B48CB778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="" xmlns:a16="http://schemas.microsoft.com/office/drawing/2014/main" id="{322CA76D-BB52-4635-A4B3-C8FC23584246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="" xmlns:a16="http://schemas.microsoft.com/office/drawing/2014/main" id="{2D35160C-A84B-4747-9CB3-1522E289FBD5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="" xmlns:a16="http://schemas.microsoft.com/office/drawing/2014/main" id="{6B27212D-2798-4AD9-AC3A-8C5E834AD6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="" xmlns:a16="http://schemas.microsoft.com/office/drawing/2014/main" id="{086D1ADC-56E3-4999-B0A4-6650F3108C59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="" xmlns:a16="http://schemas.microsoft.com/office/drawing/2014/main" id="{1E950FD6-536E-4218-A603-5A5332A0129B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="" xmlns:a16="http://schemas.microsoft.com/office/drawing/2014/main" id="{0E885CE6-42FA-49CE-89BC-EDFA13DF5A28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="" xmlns:a16="http://schemas.microsoft.com/office/drawing/2014/main" id="{BF5F2EED-218B-4400-986A-2F96EAD344F9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="" xmlns:a16="http://schemas.microsoft.com/office/drawing/2014/main" id="{CD329DFC-0260-43E0-A7A8-11B87A39E48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="" xmlns:a16="http://schemas.microsoft.com/office/drawing/2014/main" id="{569A683C-6FE4-4272-BB94-C47781F916BE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="" xmlns:a16="http://schemas.microsoft.com/office/drawing/2014/main" id="{9A9D56BA-219C-499F-8FDA-E0331F10B604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="" xmlns:a16="http://schemas.microsoft.com/office/drawing/2014/main" id="{86E291E7-0207-4B1B-9647-CB344D8CEE4B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="" xmlns:a16="http://schemas.microsoft.com/office/drawing/2014/main" id="{B4C95059-0258-4D7B-B44A-A642694C4145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="" xmlns:a16="http://schemas.microsoft.com/office/drawing/2014/main" id="{764AE964-6EC8-472E-AB76-A3C96583EA7F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="" xmlns:a16="http://schemas.microsoft.com/office/drawing/2014/main" id="{3869F9BA-9BC4-4018-A4A5-6DF8F88EBD15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="" xmlns:a16="http://schemas.microsoft.com/office/drawing/2014/main" id="{6B584D9E-C721-4253-9A84-131513298BDB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="" xmlns:a16="http://schemas.microsoft.com/office/drawing/2014/main" id="{D4005D83-FAEA-43E2-B5B4-5DE4DB493913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="" xmlns:a16="http://schemas.microsoft.com/office/drawing/2014/main" id="{A9811511-1438-48C4-AE7B-7759240D7D90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="" xmlns:a16="http://schemas.microsoft.com/office/drawing/2014/main" id="{280B67A6-A8A8-429D-BC56-7C79F2EB1AE9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="" xmlns:a16="http://schemas.microsoft.com/office/drawing/2014/main" id="{89DDF064-5DE0-465B-AF03-CCEB5455E7FC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="" xmlns:a16="http://schemas.microsoft.com/office/drawing/2014/main" id="{58890C6A-C402-4922-8287-B3DA7C59A36E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6" name="Oval 425">
              <a:extLst>
                <a:ext uri="{FF2B5EF4-FFF2-40B4-BE49-F238E27FC236}">
                  <a16:creationId xmlns="" xmlns:a16="http://schemas.microsoft.com/office/drawing/2014/main" id="{B1E69AAC-28E4-4708-9740-5C1946843BF7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7" name="Oval 426">
              <a:extLst>
                <a:ext uri="{FF2B5EF4-FFF2-40B4-BE49-F238E27FC236}">
                  <a16:creationId xmlns="" xmlns:a16="http://schemas.microsoft.com/office/drawing/2014/main" id="{1B943F2C-5117-4403-91C2-154765D07333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="" xmlns:a16="http://schemas.microsoft.com/office/drawing/2014/main" id="{68CDCF47-3919-4B64-AF50-EE33AA51D80C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="" xmlns:a16="http://schemas.microsoft.com/office/drawing/2014/main" id="{C2140F54-98B2-43FE-BD87-CAC51DFE19D3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>
            <a:extLst>
              <a:ext uri="{FF2B5EF4-FFF2-40B4-BE49-F238E27FC236}">
                <a16:creationId xmlns="" xmlns:a16="http://schemas.microsoft.com/office/drawing/2014/main" id="{C050FD47-85FC-44C2-A9A3-A1FB053F000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>
            <a:extLst>
              <a:ext uri="{FF2B5EF4-FFF2-40B4-BE49-F238E27FC236}">
                <a16:creationId xmlns="" xmlns:a16="http://schemas.microsoft.com/office/drawing/2014/main" id="{4B9AAF35-AB2B-4044-875F-9A7377BE392A}"/>
              </a:ext>
            </a:extLst>
          </p:cNvPr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0344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2516549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53470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03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97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02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0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28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42000" b="-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64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42000" b="-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E2DE0-A5F7-41B9-A881-93DB64C99AC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F42F7-1B28-499A-BDE4-57E30D8D55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062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7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17" Type="http://schemas.openxmlformats.org/officeDocument/2006/relationships/hyperlink" Target="https://mengtingku.github.io/Chloe-s-store/" TargetMode="External"/><Relationship Id="rId2" Type="http://schemas.openxmlformats.org/officeDocument/2006/relationships/image" Target="../media/image8.jpe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icy-exhaust-dd3.notion.site/JavaScitpt-949fc978cf4244e48722c02f75f373c5" TargetMode="External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26707"/>
          <a:stretch/>
        </p:blipFill>
        <p:spPr>
          <a:xfrm>
            <a:off x="3800614" y="251203"/>
            <a:ext cx="5012803" cy="373024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5090443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b="1" dirty="0" smtClean="0">
                <a:blipFill>
                  <a:blip r:embed="rId4"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六角學院 </a:t>
            </a:r>
            <a:r>
              <a:rPr lang="en-US" altLang="zh-TW" sz="3000" b="1" dirty="0" smtClean="0">
                <a:blipFill>
                  <a:blip r:embed="rId4"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TW" altLang="en-US" sz="3000" b="1" dirty="0" smtClean="0">
                <a:blipFill>
                  <a:blip r:embed="rId4"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年秋季 </a:t>
            </a:r>
            <a:r>
              <a:rPr lang="en-US" altLang="zh-TW" sz="3000" b="1" dirty="0" smtClean="0">
                <a:blipFill>
                  <a:blip r:embed="rId4"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TW" altLang="en-US" sz="3000" b="1" dirty="0" smtClean="0">
                <a:blipFill>
                  <a:blip r:embed="rId4"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直播班成果發表</a:t>
            </a:r>
            <a:endParaRPr lang="zh-CN" altLang="en-US" sz="3000" b="1" dirty="0">
              <a:blipFill>
                <a:blip r:embed="rId4"/>
                <a:tile tx="0" ty="0" sx="100000" sy="100000" flip="none" algn="tl"/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 rotWithShape="1">
          <a:blip r:embed="rId3"/>
          <a:srcRect l="70872" t="72357"/>
          <a:stretch/>
        </p:blipFill>
        <p:spPr>
          <a:xfrm>
            <a:off x="7353300" y="3599039"/>
            <a:ext cx="1460117" cy="1406879"/>
          </a:xfrm>
          <a:prstGeom prst="rect">
            <a:avLst/>
          </a:prstGeom>
        </p:spPr>
      </p:pic>
      <p:pic>
        <p:nvPicPr>
          <p:cNvPr id="7" name="图片 4"/>
          <p:cNvPicPr>
            <a:picLocks noChangeAspect="1"/>
          </p:cNvPicPr>
          <p:nvPr/>
        </p:nvPicPr>
        <p:blipFill rotWithShape="1">
          <a:blip r:embed="rId3"/>
          <a:srcRect t="74229" r="70767"/>
          <a:stretch/>
        </p:blipFill>
        <p:spPr>
          <a:xfrm>
            <a:off x="3800614" y="3694289"/>
            <a:ext cx="1465386" cy="1311629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293987" y="3660514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 smtClean="0">
                <a:ln w="0"/>
                <a:gradFill>
                  <a:gsLst>
                    <a:gs pos="0">
                      <a:schemeClr val="accent6">
                        <a:lumMod val="5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stral" panose="03090702030407020403" pitchFamily="66" charset="0"/>
              </a:rPr>
              <a:t>Chloe</a:t>
            </a:r>
            <a:r>
              <a:rPr lang="zh-TW" altLang="en-US" sz="3600" b="1" dirty="0" smtClean="0">
                <a:ln w="0"/>
                <a:gradFill>
                  <a:gsLst>
                    <a:gs pos="0">
                      <a:schemeClr val="accent6">
                        <a:lumMod val="5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stral" panose="03090702030407020403" pitchFamily="66" charset="0"/>
              </a:rPr>
              <a:t> </a:t>
            </a:r>
            <a:endParaRPr lang="en-US" altLang="zh-TW" sz="3600" b="1" dirty="0" smtClean="0">
              <a:ln w="0"/>
              <a:gradFill>
                <a:gsLst>
                  <a:gs pos="0">
                    <a:schemeClr val="accent6">
                      <a:lumMod val="50000"/>
                    </a:schemeClr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stral" panose="03090702030407020403" pitchFamily="66" charset="0"/>
            </a:endParaRPr>
          </a:p>
          <a:p>
            <a:pPr algn="ctr"/>
            <a:r>
              <a:rPr lang="zh-TW" altLang="en-US" sz="3600" b="1" dirty="0" smtClean="0">
                <a:ln w="0"/>
                <a:gradFill>
                  <a:gsLst>
                    <a:gs pos="0">
                      <a:schemeClr val="accent6">
                        <a:lumMod val="5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stral" panose="03090702030407020403" pitchFamily="66" charset="0"/>
              </a:rPr>
              <a:t>寶藏選品</a:t>
            </a:r>
          </a:p>
        </p:txBody>
      </p:sp>
      <p:sp>
        <p:nvSpPr>
          <p:cNvPr id="9" name="文本框 5"/>
          <p:cNvSpPr txBox="1"/>
          <p:nvPr/>
        </p:nvSpPr>
        <p:spPr>
          <a:xfrm>
            <a:off x="6610349" y="5728966"/>
            <a:ext cx="5581651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blipFill>
                  <a:blip r:embed="rId4"/>
                  <a:tile tx="0" ty="0" sx="100000" sy="100000" flip="none" algn="tl"/>
                </a:blipFill>
                <a:latin typeface="Candara" panose="020E0502030303020204" pitchFamily="34" charset="0"/>
                <a:ea typeface="微软雅黑" panose="020B0503020204020204" pitchFamily="34" charset="-122"/>
              </a:rPr>
              <a:t>專題製作： 古孟婷 </a:t>
            </a:r>
            <a:r>
              <a:rPr lang="en-US" altLang="zh-TW" dirty="0" smtClean="0">
                <a:blipFill>
                  <a:blip r:embed="rId4"/>
                  <a:tile tx="0" ty="0" sx="100000" sy="100000" flip="none" algn="tl"/>
                </a:blipFill>
                <a:latin typeface="Candara" panose="020E0502030303020204" pitchFamily="34" charset="0"/>
                <a:ea typeface="微软雅黑" panose="020B0503020204020204" pitchFamily="34" charset="-122"/>
              </a:rPr>
              <a:t>(</a:t>
            </a:r>
            <a:r>
              <a:rPr lang="zh-TW" altLang="en-US" dirty="0" smtClean="0">
                <a:blipFill>
                  <a:blip r:embed="rId4"/>
                  <a:tile tx="0" ty="0" sx="100000" sy="100000" flip="none" algn="tl"/>
                </a:blipFill>
                <a:latin typeface="Candara" panose="020E05020303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TW" dirty="0" smtClean="0">
                <a:blipFill>
                  <a:blip r:embed="rId4"/>
                  <a:tile tx="0" ty="0" sx="100000" sy="100000" flip="none" algn="tl"/>
                </a:blipFill>
                <a:latin typeface="Candara" panose="020E0502030303020204" pitchFamily="34" charset="0"/>
                <a:ea typeface="微软雅黑" panose="020B0503020204020204" pitchFamily="34" charset="-122"/>
              </a:rPr>
              <a:t>kuku#3118</a:t>
            </a:r>
            <a:r>
              <a:rPr lang="zh-TW" altLang="en-US" dirty="0" smtClean="0">
                <a:blipFill>
                  <a:blip r:embed="rId4"/>
                  <a:tile tx="0" ty="0" sx="100000" sy="100000" flip="none" algn="tl"/>
                </a:blipFill>
                <a:latin typeface="Candara" panose="020E0502030303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TW" dirty="0" smtClean="0">
                <a:blipFill>
                  <a:blip r:embed="rId4"/>
                  <a:tile tx="0" ty="0" sx="100000" sy="100000" flip="none" algn="tl"/>
                </a:blipFill>
                <a:latin typeface="Candara" panose="020E0502030303020204" pitchFamily="34" charset="0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blipFill>
                  <a:blip r:embed="rId4"/>
                  <a:tile tx="0" ty="0" sx="100000" sy="100000" flip="none" algn="tl"/>
                </a:blipFill>
                <a:latin typeface="Candara" panose="020E0502030303020204" pitchFamily="34" charset="0"/>
                <a:ea typeface="微软雅黑" panose="020B0503020204020204" pitchFamily="34" charset="-122"/>
              </a:rPr>
              <a:t>指導老師： </a:t>
            </a:r>
            <a:r>
              <a:rPr lang="zh-TW" altLang="en-US" dirty="0" smtClean="0">
                <a:blipFill>
                  <a:blip r:embed="rId4"/>
                  <a:tile tx="0" ty="0" sx="100000" sy="100000" flip="none" algn="tl"/>
                </a:blipFill>
                <a:latin typeface="Candara" panose="020E0502030303020204" pitchFamily="34" charset="0"/>
                <a:ea typeface="微软雅黑" panose="020B0503020204020204" pitchFamily="34" charset="-122"/>
              </a:rPr>
              <a:t>廖洧杰老師</a:t>
            </a:r>
            <a:endParaRPr lang="zh-CN" altLang="en-US" dirty="0">
              <a:blipFill>
                <a:blip r:embed="rId4"/>
                <a:tile tx="0" ty="0" sx="100000" sy="100000" flip="none" algn="tl"/>
              </a:blipFill>
              <a:latin typeface="Candara" panose="020E0502030303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790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1756" y="0"/>
            <a:ext cx="10303844" cy="1325563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今天會分享</a:t>
            </a:r>
            <a:r>
              <a:rPr lang="en-US" altLang="zh-TW" sz="3200" dirty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TW" altLang="en-US" sz="3200" dirty="0"/>
          </a:p>
        </p:txBody>
      </p:sp>
      <p:sp>
        <p:nvSpPr>
          <p:cNvPr id="36" name="TextBox 21"/>
          <p:cNvSpPr txBox="1"/>
          <p:nvPr/>
        </p:nvSpPr>
        <p:spPr>
          <a:xfrm>
            <a:off x="1286512" y="5186233"/>
            <a:ext cx="184831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6858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kern="0" noProof="0" dirty="0" smtClean="0">
                <a:solidFill>
                  <a:prstClr val="white">
                    <a:lumMod val="50000"/>
                  </a:prstClr>
                </a:solidFill>
              </a:rPr>
              <a:t>專題題目緣由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37" name="TextBox 22"/>
          <p:cNvSpPr txBox="1"/>
          <p:nvPr/>
        </p:nvSpPr>
        <p:spPr>
          <a:xfrm>
            <a:off x="3919638" y="5186233"/>
            <a:ext cx="1848315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TW"/>
            </a:defPPr>
            <a:lvl1pPr marR="0" lvl="0" indent="0" algn="just" defTabSz="6858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TW" altLang="en-US" dirty="0" smtClean="0"/>
              <a:t>功能需求、網站架構；</a:t>
            </a:r>
            <a:endParaRPr lang="en-US" altLang="zh-TW" dirty="0" smtClean="0"/>
          </a:p>
          <a:p>
            <a:r>
              <a:rPr lang="zh-TW" altLang="en-US" dirty="0" smtClean="0"/>
              <a:t>線搞圖、網站地圖</a:t>
            </a:r>
            <a:endParaRPr lang="en-US" altLang="zh-CN" dirty="0" smtClean="0"/>
          </a:p>
        </p:txBody>
      </p:sp>
      <p:sp>
        <p:nvSpPr>
          <p:cNvPr id="38" name="TextBox 28"/>
          <p:cNvSpPr txBox="1"/>
          <p:nvPr/>
        </p:nvSpPr>
        <p:spPr>
          <a:xfrm>
            <a:off x="6535486" y="5196679"/>
            <a:ext cx="1848315" cy="2850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TW"/>
            </a:defPPr>
            <a:lvl1pPr marR="0" lvl="0" indent="0" algn="just" defTabSz="6858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TW" altLang="en-US" dirty="0" smtClean="0"/>
              <a:t>使用技術、套件</a:t>
            </a:r>
            <a:endParaRPr lang="en-US" altLang="zh-CN" dirty="0"/>
          </a:p>
        </p:txBody>
      </p:sp>
      <p:sp>
        <p:nvSpPr>
          <p:cNvPr id="39" name="TextBox 29"/>
          <p:cNvSpPr txBox="1"/>
          <p:nvPr/>
        </p:nvSpPr>
        <p:spPr>
          <a:xfrm>
            <a:off x="9110241" y="5196679"/>
            <a:ext cx="1848315" cy="2850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TW"/>
            </a:defPPr>
            <a:lvl1pPr marR="0" lvl="0" indent="0" algn="just" defTabSz="6858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ker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TW" altLang="en-US" dirty="0" smtClean="0"/>
              <a:t>過程中的感謝</a:t>
            </a:r>
            <a:endParaRPr lang="en-US" altLang="zh-CN" dirty="0"/>
          </a:p>
        </p:txBody>
      </p:sp>
      <p:sp>
        <p:nvSpPr>
          <p:cNvPr id="40" name="燕尾形箭头 10"/>
          <p:cNvSpPr/>
          <p:nvPr/>
        </p:nvSpPr>
        <p:spPr>
          <a:xfrm>
            <a:off x="713155" y="3675259"/>
            <a:ext cx="10765690" cy="299801"/>
          </a:xfrm>
          <a:prstGeom prst="notchedRightArrow">
            <a:avLst/>
          </a:prstGeom>
          <a:solidFill>
            <a:srgbClr val="E94744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lIns="91431" tIns="45716" rIns="91431" bIns="45716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9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1" name="组合 11"/>
          <p:cNvGrpSpPr/>
          <p:nvPr/>
        </p:nvGrpSpPr>
        <p:grpSpPr>
          <a:xfrm>
            <a:off x="1126964" y="2636465"/>
            <a:ext cx="2226059" cy="2226059"/>
            <a:chOff x="1278794" y="3334906"/>
            <a:chExt cx="914014" cy="914014"/>
          </a:xfrm>
        </p:grpSpPr>
        <p:grpSp>
          <p:nvGrpSpPr>
            <p:cNvPr id="42" name="组合 12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4" name="同心圆 1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椭圆 15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TextBox 33"/>
            <p:cNvSpPr txBox="1"/>
            <p:nvPr/>
          </p:nvSpPr>
          <p:spPr>
            <a:xfrm>
              <a:off x="1591601" y="3742514"/>
              <a:ext cx="286444" cy="164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685800"/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主題</a:t>
              </a:r>
            </a:p>
          </p:txBody>
        </p:sp>
      </p:grpSp>
      <p:grpSp>
        <p:nvGrpSpPr>
          <p:cNvPr id="46" name="组合 16"/>
          <p:cNvGrpSpPr/>
          <p:nvPr/>
        </p:nvGrpSpPr>
        <p:grpSpPr>
          <a:xfrm>
            <a:off x="3701443" y="2641330"/>
            <a:ext cx="2226059" cy="2226059"/>
            <a:chOff x="1278794" y="3334906"/>
            <a:chExt cx="914014" cy="914014"/>
          </a:xfrm>
        </p:grpSpPr>
        <p:grpSp>
          <p:nvGrpSpPr>
            <p:cNvPr id="47" name="组合 17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9" name="同心圆 1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椭圆 2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TextBox 38"/>
            <p:cNvSpPr txBox="1"/>
            <p:nvPr/>
          </p:nvSpPr>
          <p:spPr>
            <a:xfrm>
              <a:off x="1595774" y="3675655"/>
              <a:ext cx="286444" cy="290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685800"/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架構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/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設計</a:t>
              </a:r>
            </a:p>
          </p:txBody>
        </p:sp>
      </p:grpSp>
      <p:grpSp>
        <p:nvGrpSpPr>
          <p:cNvPr id="51" name="组合 21"/>
          <p:cNvGrpSpPr/>
          <p:nvPr/>
        </p:nvGrpSpPr>
        <p:grpSpPr>
          <a:xfrm>
            <a:off x="6248807" y="2636465"/>
            <a:ext cx="2226059" cy="2226059"/>
            <a:chOff x="1278794" y="3334906"/>
            <a:chExt cx="914014" cy="914014"/>
          </a:xfrm>
        </p:grpSpPr>
        <p:grpSp>
          <p:nvGrpSpPr>
            <p:cNvPr id="52" name="组合 22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4" name="同心圆 2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椭圆 25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TextBox 48"/>
            <p:cNvSpPr txBox="1"/>
            <p:nvPr/>
          </p:nvSpPr>
          <p:spPr>
            <a:xfrm>
              <a:off x="1592578" y="3650286"/>
              <a:ext cx="286444" cy="290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685800"/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技術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685800"/>
              <a:r>
                <a:rPr lang="zh-TW" altLang="en-US" sz="2000" kern="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工具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26"/>
          <p:cNvGrpSpPr/>
          <p:nvPr/>
        </p:nvGrpSpPr>
        <p:grpSpPr>
          <a:xfrm>
            <a:off x="8780607" y="2645481"/>
            <a:ext cx="2226059" cy="2226059"/>
            <a:chOff x="1278794" y="3334906"/>
            <a:chExt cx="914014" cy="914014"/>
          </a:xfrm>
        </p:grpSpPr>
        <p:grpSp>
          <p:nvGrpSpPr>
            <p:cNvPr id="57" name="组合 27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9" name="同心圆 2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椭圆 3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8" name="TextBox 53"/>
            <p:cNvSpPr txBox="1"/>
            <p:nvPr/>
          </p:nvSpPr>
          <p:spPr>
            <a:xfrm>
              <a:off x="1591604" y="3738812"/>
              <a:ext cx="286444" cy="164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685800"/>
              <a:r>
                <a:rPr kumimoji="0" lang="zh-TW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心得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1" name="椭圆 31"/>
          <p:cNvSpPr/>
          <p:nvPr/>
        </p:nvSpPr>
        <p:spPr>
          <a:xfrm>
            <a:off x="1180997" y="2447593"/>
            <a:ext cx="846371" cy="846371"/>
          </a:xfrm>
          <a:prstGeom prst="ellipse">
            <a:avLst/>
          </a:prstGeom>
          <a:solidFill>
            <a:srgbClr val="E94744"/>
          </a:solidFill>
          <a:ln w="12700" cap="flat" cmpd="sng" algn="ctr">
            <a:noFill/>
            <a:prstDash val="solid"/>
            <a:miter lim="800000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椭圆 32"/>
          <p:cNvSpPr/>
          <p:nvPr/>
        </p:nvSpPr>
        <p:spPr>
          <a:xfrm>
            <a:off x="3750028" y="2447593"/>
            <a:ext cx="846371" cy="846371"/>
          </a:xfrm>
          <a:prstGeom prst="ellipse">
            <a:avLst/>
          </a:prstGeom>
          <a:solidFill>
            <a:srgbClr val="015A75"/>
          </a:solidFill>
          <a:ln w="12700" cap="flat" cmpd="sng" algn="ctr">
            <a:noFill/>
            <a:prstDash val="solid"/>
            <a:miter lim="800000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椭圆 33"/>
          <p:cNvSpPr/>
          <p:nvPr/>
        </p:nvSpPr>
        <p:spPr>
          <a:xfrm>
            <a:off x="6343242" y="2456177"/>
            <a:ext cx="846371" cy="846371"/>
          </a:xfrm>
          <a:prstGeom prst="ellipse">
            <a:avLst/>
          </a:prstGeom>
          <a:solidFill>
            <a:srgbClr val="F17445"/>
          </a:solidFill>
          <a:ln w="12700" cap="flat" cmpd="sng" algn="ctr">
            <a:noFill/>
            <a:prstDash val="solid"/>
            <a:miter lim="800000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椭圆 34"/>
          <p:cNvSpPr/>
          <p:nvPr/>
        </p:nvSpPr>
        <p:spPr>
          <a:xfrm>
            <a:off x="8896077" y="2456177"/>
            <a:ext cx="846371" cy="846371"/>
          </a:xfrm>
          <a:prstGeom prst="ellipse">
            <a:avLst/>
          </a:prstGeom>
          <a:solidFill>
            <a:srgbClr val="009999"/>
          </a:solidFill>
          <a:ln w="12700" cap="flat" cmpd="sng" algn="ctr">
            <a:noFill/>
            <a:prstDash val="solid"/>
            <a:miter lim="800000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xmlns="" id="{FDE3CBDE-EEAE-4947-B693-F257D24D8778}"/>
              </a:ext>
            </a:extLst>
          </p:cNvPr>
          <p:cNvSpPr>
            <a:spLocks noChangeAspect="1"/>
          </p:cNvSpPr>
          <p:nvPr/>
        </p:nvSpPr>
        <p:spPr>
          <a:xfrm>
            <a:off x="1400563" y="2631763"/>
            <a:ext cx="407238" cy="450000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71" name="Freeform 19">
            <a:extLst>
              <a:ext uri="{FF2B5EF4-FFF2-40B4-BE49-F238E27FC236}">
                <a16:creationId xmlns:a16="http://schemas.microsoft.com/office/drawing/2014/main" xmlns="" id="{52F08ECD-8800-42CB-BDEA-E190428D4E46}"/>
              </a:ext>
            </a:extLst>
          </p:cNvPr>
          <p:cNvSpPr>
            <a:spLocks noChangeAspect="1"/>
          </p:cNvSpPr>
          <p:nvPr/>
        </p:nvSpPr>
        <p:spPr>
          <a:xfrm>
            <a:off x="3948540" y="2631763"/>
            <a:ext cx="457334" cy="450000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72" name="Freeform 26"/>
          <p:cNvSpPr>
            <a:spLocks noEditPoints="1"/>
          </p:cNvSpPr>
          <p:nvPr/>
        </p:nvSpPr>
        <p:spPr bwMode="auto">
          <a:xfrm>
            <a:off x="6580219" y="2689914"/>
            <a:ext cx="401030" cy="396170"/>
          </a:xfrm>
          <a:custGeom>
            <a:avLst/>
            <a:gdLst>
              <a:gd name="T0" fmla="*/ 351 w 389"/>
              <a:gd name="T1" fmla="*/ 332 h 385"/>
              <a:gd name="T2" fmla="*/ 311 w 389"/>
              <a:gd name="T3" fmla="*/ 332 h 385"/>
              <a:gd name="T4" fmla="*/ 255 w 389"/>
              <a:gd name="T5" fmla="*/ 224 h 385"/>
              <a:gd name="T6" fmla="*/ 249 w 389"/>
              <a:gd name="T7" fmla="*/ 245 h 385"/>
              <a:gd name="T8" fmla="*/ 218 w 389"/>
              <a:gd name="T9" fmla="*/ 269 h 385"/>
              <a:gd name="T10" fmla="*/ 319 w 389"/>
              <a:gd name="T11" fmla="*/ 380 h 385"/>
              <a:gd name="T12" fmla="*/ 384 w 389"/>
              <a:gd name="T13" fmla="*/ 337 h 385"/>
              <a:gd name="T14" fmla="*/ 336 w 389"/>
              <a:gd name="T15" fmla="*/ 287 h 385"/>
              <a:gd name="T16" fmla="*/ 265 w 389"/>
              <a:gd name="T17" fmla="*/ 229 h 385"/>
              <a:gd name="T18" fmla="*/ 140 w 389"/>
              <a:gd name="T19" fmla="*/ 137 h 385"/>
              <a:gd name="T20" fmla="*/ 162 w 389"/>
              <a:gd name="T21" fmla="*/ 131 h 385"/>
              <a:gd name="T22" fmla="*/ 167 w 389"/>
              <a:gd name="T23" fmla="*/ 110 h 385"/>
              <a:gd name="T24" fmla="*/ 172 w 389"/>
              <a:gd name="T25" fmla="*/ 90 h 385"/>
              <a:gd name="T26" fmla="*/ 75 w 389"/>
              <a:gd name="T27" fmla="*/ 9 h 385"/>
              <a:gd name="T28" fmla="*/ 61 w 389"/>
              <a:gd name="T29" fmla="*/ 109 h 385"/>
              <a:gd name="T30" fmla="*/ 0 w 389"/>
              <a:gd name="T31" fmla="*/ 84 h 385"/>
              <a:gd name="T32" fmla="*/ 115 w 389"/>
              <a:gd name="T33" fmla="*/ 166 h 385"/>
              <a:gd name="T34" fmla="*/ 130 w 389"/>
              <a:gd name="T35" fmla="*/ 147 h 385"/>
              <a:gd name="T36" fmla="*/ 375 w 389"/>
              <a:gd name="T37" fmla="*/ 37 h 385"/>
              <a:gd name="T38" fmla="*/ 322 w 389"/>
              <a:gd name="T39" fmla="*/ 0 h 385"/>
              <a:gd name="T40" fmla="*/ 183 w 389"/>
              <a:gd name="T41" fmla="*/ 125 h 385"/>
              <a:gd name="T42" fmla="*/ 163 w 389"/>
              <a:gd name="T43" fmla="*/ 154 h 385"/>
              <a:gd name="T44" fmla="*/ 146 w 389"/>
              <a:gd name="T45" fmla="*/ 162 h 385"/>
              <a:gd name="T46" fmla="*/ 147 w 389"/>
              <a:gd name="T47" fmla="*/ 215 h 385"/>
              <a:gd name="T48" fmla="*/ 34 w 389"/>
              <a:gd name="T49" fmla="*/ 313 h 385"/>
              <a:gd name="T50" fmla="*/ 22 w 389"/>
              <a:gd name="T51" fmla="*/ 385 h 385"/>
              <a:gd name="T52" fmla="*/ 80 w 389"/>
              <a:gd name="T53" fmla="*/ 327 h 385"/>
              <a:gd name="T54" fmla="*/ 172 w 389"/>
              <a:gd name="T55" fmla="*/ 240 h 385"/>
              <a:gd name="T56" fmla="*/ 224 w 389"/>
              <a:gd name="T57" fmla="*/ 240 h 385"/>
              <a:gd name="T58" fmla="*/ 238 w 389"/>
              <a:gd name="T59" fmla="*/ 208 h 385"/>
              <a:gd name="T60" fmla="*/ 261 w 389"/>
              <a:gd name="T61" fmla="*/ 203 h 385"/>
              <a:gd name="T62" fmla="*/ 375 w 389"/>
              <a:gd name="T63" fmla="*/ 37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9" h="385">
                <a:moveTo>
                  <a:pt x="331" y="312"/>
                </a:moveTo>
                <a:cubicBezTo>
                  <a:pt x="342" y="312"/>
                  <a:pt x="351" y="321"/>
                  <a:pt x="351" y="332"/>
                </a:cubicBezTo>
                <a:cubicBezTo>
                  <a:pt x="351" y="343"/>
                  <a:pt x="342" y="352"/>
                  <a:pt x="331" y="352"/>
                </a:cubicBezTo>
                <a:cubicBezTo>
                  <a:pt x="320" y="352"/>
                  <a:pt x="311" y="343"/>
                  <a:pt x="311" y="332"/>
                </a:cubicBezTo>
                <a:cubicBezTo>
                  <a:pt x="311" y="321"/>
                  <a:pt x="320" y="312"/>
                  <a:pt x="331" y="312"/>
                </a:cubicBezTo>
                <a:close/>
                <a:moveTo>
                  <a:pt x="255" y="224"/>
                </a:moveTo>
                <a:lnTo>
                  <a:pt x="260" y="234"/>
                </a:lnTo>
                <a:lnTo>
                  <a:pt x="249" y="245"/>
                </a:lnTo>
                <a:lnTo>
                  <a:pt x="239" y="255"/>
                </a:lnTo>
                <a:cubicBezTo>
                  <a:pt x="233" y="261"/>
                  <a:pt x="226" y="266"/>
                  <a:pt x="218" y="269"/>
                </a:cubicBezTo>
                <a:lnTo>
                  <a:pt x="286" y="337"/>
                </a:lnTo>
                <a:lnTo>
                  <a:pt x="319" y="380"/>
                </a:lnTo>
                <a:lnTo>
                  <a:pt x="336" y="385"/>
                </a:lnTo>
                <a:lnTo>
                  <a:pt x="384" y="337"/>
                </a:lnTo>
                <a:lnTo>
                  <a:pt x="379" y="319"/>
                </a:lnTo>
                <a:lnTo>
                  <a:pt x="336" y="287"/>
                </a:lnTo>
                <a:lnTo>
                  <a:pt x="271" y="223"/>
                </a:lnTo>
                <a:lnTo>
                  <a:pt x="265" y="229"/>
                </a:lnTo>
                <a:lnTo>
                  <a:pt x="255" y="224"/>
                </a:lnTo>
                <a:close/>
                <a:moveTo>
                  <a:pt x="140" y="137"/>
                </a:moveTo>
                <a:lnTo>
                  <a:pt x="151" y="126"/>
                </a:lnTo>
                <a:lnTo>
                  <a:pt x="162" y="131"/>
                </a:lnTo>
                <a:lnTo>
                  <a:pt x="156" y="121"/>
                </a:lnTo>
                <a:lnTo>
                  <a:pt x="167" y="110"/>
                </a:lnTo>
                <a:lnTo>
                  <a:pt x="168" y="109"/>
                </a:lnTo>
                <a:cubicBezTo>
                  <a:pt x="171" y="102"/>
                  <a:pt x="172" y="96"/>
                  <a:pt x="172" y="90"/>
                </a:cubicBezTo>
                <a:cubicBezTo>
                  <a:pt x="172" y="44"/>
                  <a:pt x="129" y="0"/>
                  <a:pt x="83" y="1"/>
                </a:cubicBezTo>
                <a:cubicBezTo>
                  <a:pt x="83" y="1"/>
                  <a:pt x="78" y="6"/>
                  <a:pt x="75" y="9"/>
                </a:cubicBezTo>
                <a:cubicBezTo>
                  <a:pt x="111" y="45"/>
                  <a:pt x="108" y="39"/>
                  <a:pt x="108" y="62"/>
                </a:cubicBezTo>
                <a:cubicBezTo>
                  <a:pt x="108" y="80"/>
                  <a:pt x="79" y="109"/>
                  <a:pt x="61" y="109"/>
                </a:cubicBezTo>
                <a:cubicBezTo>
                  <a:pt x="38" y="109"/>
                  <a:pt x="46" y="113"/>
                  <a:pt x="8" y="75"/>
                </a:cubicBezTo>
                <a:cubicBezTo>
                  <a:pt x="5" y="78"/>
                  <a:pt x="0" y="83"/>
                  <a:pt x="0" y="84"/>
                </a:cubicBezTo>
                <a:cubicBezTo>
                  <a:pt x="1" y="129"/>
                  <a:pt x="44" y="173"/>
                  <a:pt x="90" y="173"/>
                </a:cubicBezTo>
                <a:cubicBezTo>
                  <a:pt x="98" y="173"/>
                  <a:pt x="107" y="170"/>
                  <a:pt x="115" y="166"/>
                </a:cubicBezTo>
                <a:lnTo>
                  <a:pt x="117" y="168"/>
                </a:lnTo>
                <a:cubicBezTo>
                  <a:pt x="120" y="160"/>
                  <a:pt x="124" y="153"/>
                  <a:pt x="130" y="147"/>
                </a:cubicBezTo>
                <a:lnTo>
                  <a:pt x="140" y="137"/>
                </a:lnTo>
                <a:close/>
                <a:moveTo>
                  <a:pt x="375" y="37"/>
                </a:moveTo>
                <a:lnTo>
                  <a:pt x="348" y="11"/>
                </a:lnTo>
                <a:cubicBezTo>
                  <a:pt x="341" y="4"/>
                  <a:pt x="332" y="0"/>
                  <a:pt x="322" y="0"/>
                </a:cubicBezTo>
                <a:cubicBezTo>
                  <a:pt x="313" y="0"/>
                  <a:pt x="304" y="4"/>
                  <a:pt x="297" y="11"/>
                </a:cubicBezTo>
                <a:lnTo>
                  <a:pt x="183" y="125"/>
                </a:lnTo>
                <a:cubicBezTo>
                  <a:pt x="186" y="132"/>
                  <a:pt x="183" y="142"/>
                  <a:pt x="178" y="147"/>
                </a:cubicBezTo>
                <a:cubicBezTo>
                  <a:pt x="174" y="151"/>
                  <a:pt x="168" y="154"/>
                  <a:pt x="163" y="154"/>
                </a:cubicBezTo>
                <a:cubicBezTo>
                  <a:pt x="160" y="154"/>
                  <a:pt x="158" y="153"/>
                  <a:pt x="156" y="152"/>
                </a:cubicBezTo>
                <a:lnTo>
                  <a:pt x="146" y="162"/>
                </a:lnTo>
                <a:cubicBezTo>
                  <a:pt x="131" y="176"/>
                  <a:pt x="131" y="199"/>
                  <a:pt x="145" y="213"/>
                </a:cubicBezTo>
                <a:lnTo>
                  <a:pt x="147" y="215"/>
                </a:lnTo>
                <a:lnTo>
                  <a:pt x="58" y="304"/>
                </a:lnTo>
                <a:lnTo>
                  <a:pt x="34" y="313"/>
                </a:lnTo>
                <a:lnTo>
                  <a:pt x="0" y="363"/>
                </a:lnTo>
                <a:lnTo>
                  <a:pt x="22" y="385"/>
                </a:lnTo>
                <a:lnTo>
                  <a:pt x="71" y="351"/>
                </a:lnTo>
                <a:lnTo>
                  <a:pt x="80" y="327"/>
                </a:lnTo>
                <a:lnTo>
                  <a:pt x="170" y="237"/>
                </a:lnTo>
                <a:lnTo>
                  <a:pt x="172" y="240"/>
                </a:lnTo>
                <a:cubicBezTo>
                  <a:pt x="179" y="247"/>
                  <a:pt x="189" y="251"/>
                  <a:pt x="198" y="251"/>
                </a:cubicBezTo>
                <a:cubicBezTo>
                  <a:pt x="207" y="251"/>
                  <a:pt x="216" y="247"/>
                  <a:pt x="224" y="240"/>
                </a:cubicBezTo>
                <a:lnTo>
                  <a:pt x="234" y="230"/>
                </a:lnTo>
                <a:cubicBezTo>
                  <a:pt x="230" y="223"/>
                  <a:pt x="233" y="213"/>
                  <a:pt x="238" y="208"/>
                </a:cubicBezTo>
                <a:cubicBezTo>
                  <a:pt x="242" y="204"/>
                  <a:pt x="248" y="202"/>
                  <a:pt x="254" y="202"/>
                </a:cubicBezTo>
                <a:cubicBezTo>
                  <a:pt x="256" y="202"/>
                  <a:pt x="258" y="202"/>
                  <a:pt x="261" y="203"/>
                </a:cubicBezTo>
                <a:lnTo>
                  <a:pt x="375" y="89"/>
                </a:lnTo>
                <a:cubicBezTo>
                  <a:pt x="389" y="75"/>
                  <a:pt x="389" y="52"/>
                  <a:pt x="375" y="37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Heart 38">
            <a:extLst>
              <a:ext uri="{FF2B5EF4-FFF2-40B4-BE49-F238E27FC236}">
                <a16:creationId xmlns:a16="http://schemas.microsoft.com/office/drawing/2014/main" xmlns="" id="{38501299-D684-4F86-9186-E0623BCBE99F}"/>
              </a:ext>
            </a:extLst>
          </p:cNvPr>
          <p:cNvSpPr/>
          <p:nvPr/>
        </p:nvSpPr>
        <p:spPr>
          <a:xfrm>
            <a:off x="9128171" y="2696908"/>
            <a:ext cx="382181" cy="382181"/>
          </a:xfrm>
          <a:prstGeom prst="hear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94863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2504" y="0"/>
            <a:ext cx="10323095" cy="1325563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為什麼要做這個主題？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975" y="4585258"/>
            <a:ext cx="2105025" cy="227274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8" t="9305" r="26111" b="5972"/>
          <a:stretch/>
        </p:blipFill>
        <p:spPr>
          <a:xfrm>
            <a:off x="950469" y="1690688"/>
            <a:ext cx="1840355" cy="3381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字方塊 6"/>
          <p:cNvSpPr txBox="1"/>
          <p:nvPr/>
        </p:nvSpPr>
        <p:spPr>
          <a:xfrm>
            <a:off x="3228975" y="2038350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自己是過敏體質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用過很多產品都會</a:t>
            </a:r>
            <a:r>
              <a:rPr lang="zh-TW" altLang="en-US" dirty="0" smtClean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發癢</a:t>
            </a:r>
            <a:endParaRPr lang="en-US" altLang="zh-TW" dirty="0" smtClean="0">
              <a:solidFill>
                <a:schemeClr val="accent6">
                  <a:lumMod val="50000"/>
                </a:schemeClr>
              </a:solidFill>
              <a:latin typeface="Brush Script MT" panose="03060802040406070304" pitchFamily="66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唯獨</a:t>
            </a:r>
            <a:r>
              <a:rPr lang="zh-TW" altLang="en-US" dirty="0" smtClean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 </a:t>
            </a:r>
            <a:r>
              <a:rPr lang="en-US" altLang="zh-TW" dirty="0" err="1" smtClean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Chole</a:t>
            </a: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 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推薦</a:t>
            </a:r>
            <a:r>
              <a:rPr lang="zh-TW" altLang="en-US" dirty="0" smtClean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的產品安全過關</a:t>
            </a:r>
            <a:endParaRPr lang="en-US" altLang="zh-TW" dirty="0" smtClean="0">
              <a:solidFill>
                <a:schemeClr val="accent6">
                  <a:lumMod val="50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3228975" y="3381375"/>
            <a:ext cx="1107996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產品通路</a:t>
            </a:r>
            <a:endParaRPr lang="en-US" altLang="zh-TW" dirty="0" smtClean="0">
              <a:solidFill>
                <a:schemeClr val="accent6">
                  <a:lumMod val="50000"/>
                </a:schemeClr>
              </a:solidFill>
              <a:latin typeface="Brush Script MT" panose="03060802040406070304" pitchFamily="66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962" y="3231822"/>
            <a:ext cx="792000" cy="792000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612" y="3226157"/>
            <a:ext cx="792000" cy="792000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文字方塊 65"/>
          <p:cNvSpPr txBox="1"/>
          <p:nvPr/>
        </p:nvSpPr>
        <p:spPr>
          <a:xfrm>
            <a:off x="3228975" y="4267212"/>
            <a:ext cx="10823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 smtClean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  <a:ea typeface="Microsoft YaHei" panose="020B0503020204020204" pitchFamily="34" charset="-122"/>
              </a:rPr>
              <a:t>But…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4396435" y="4494322"/>
            <a:ext cx="433965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因為沒有廣告和關鍵字分享，曝光度有限</a:t>
            </a:r>
            <a:endParaRPr lang="en-US" altLang="zh-TW" dirty="0" smtClean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108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2504" y="0"/>
            <a:ext cx="10323095" cy="1325563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架構設計 </a:t>
            </a:r>
            <a:r>
              <a:rPr lang="en-US" altLang="zh-TW" sz="3200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TW" altLang="en-US" sz="3200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線稿圖 </a:t>
            </a:r>
            <a:r>
              <a:rPr lang="en-US" altLang="zh-TW" sz="3200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TW" altLang="en-US" sz="3200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網站</a:t>
            </a:r>
            <a:r>
              <a:rPr lang="zh-TW" altLang="en-US" sz="3200" dirty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地圖</a:t>
            </a:r>
          </a:p>
        </p:txBody>
      </p:sp>
      <p:pic>
        <p:nvPicPr>
          <p:cNvPr id="2050" name="Picture 2" descr="https://www.notion.so/image/https%3A%2F%2Fs3-us-west-2.amazonaws.com%2Fsecure.notion-static.com%2F8ca8ed80-635e-44fc-9c4c-3d51a5f8f8ed%2FUntitled.png?id=5734eab2-6fa2-4344-8f98-5bc99d5eeff6&amp;table=block&amp;spaceId=a1da9db4-41fd-4177-a848-eaaf19a89147&amp;width=2000&amp;userId=79fabf08-c20f-4840-8593-7663946ddd7c&amp;cache=v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32" y="1325563"/>
            <a:ext cx="5760000" cy="26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notion.so/image/https%3A%2F%2Fs3-us-west-2.amazonaws.com%2Fsecure.notion-static.com%2Fa03108be-0643-47cf-bbbc-4003f332676e%2FUntitled.png?id=b81b7bc2-6c25-4949-a58f-c591ad073183&amp;table=block&amp;spaceId=a1da9db4-41fd-4177-a848-eaaf19a89147&amp;width=2000&amp;userId=79fabf08-c20f-4840-8593-7663946ddd7c&amp;cache=v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064" y="830263"/>
            <a:ext cx="5760000" cy="589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33"/>
          <p:cNvGrpSpPr/>
          <p:nvPr/>
        </p:nvGrpSpPr>
        <p:grpSpPr>
          <a:xfrm rot="10800000">
            <a:off x="3954927" y="4022651"/>
            <a:ext cx="1191256" cy="770206"/>
            <a:chOff x="7571935" y="2346350"/>
            <a:chExt cx="1588341" cy="1026941"/>
          </a:xfrm>
          <a:solidFill>
            <a:sysClr val="window" lastClr="FFFFFF">
              <a:lumMod val="85000"/>
            </a:sysClr>
          </a:solidFill>
        </p:grpSpPr>
        <p:grpSp>
          <p:nvGrpSpPr>
            <p:cNvPr id="19" name="Group 34"/>
            <p:cNvGrpSpPr/>
            <p:nvPr/>
          </p:nvGrpSpPr>
          <p:grpSpPr>
            <a:xfrm>
              <a:off x="7571935" y="2346350"/>
              <a:ext cx="1588340" cy="1026941"/>
              <a:chOff x="7571935" y="2346350"/>
              <a:chExt cx="1588340" cy="1026941"/>
            </a:xfrm>
            <a:grpFill/>
          </p:grpSpPr>
          <p:sp>
            <p:nvSpPr>
              <p:cNvPr id="21" name="Rectangle 36"/>
              <p:cNvSpPr/>
              <p:nvPr/>
            </p:nvSpPr>
            <p:spPr>
              <a:xfrm>
                <a:off x="7571935" y="2346350"/>
                <a:ext cx="1116400" cy="14272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2" name="Block Arc 37"/>
              <p:cNvSpPr/>
              <p:nvPr/>
            </p:nvSpPr>
            <p:spPr>
              <a:xfrm>
                <a:off x="8133334" y="2346350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20" name="Rectangle 35"/>
            <p:cNvSpPr/>
            <p:nvPr/>
          </p:nvSpPr>
          <p:spPr>
            <a:xfrm rot="5400000">
              <a:off x="8857985" y="3012590"/>
              <a:ext cx="461857" cy="14272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35" name="Group 3"/>
          <p:cNvGrpSpPr/>
          <p:nvPr/>
        </p:nvGrpSpPr>
        <p:grpSpPr>
          <a:xfrm>
            <a:off x="5045866" y="4666764"/>
            <a:ext cx="1643067" cy="782246"/>
            <a:chOff x="5022025" y="4220590"/>
            <a:chExt cx="2190756" cy="1042994"/>
          </a:xfrm>
          <a:solidFill>
            <a:schemeClr val="bg1">
              <a:lumMod val="85000"/>
            </a:schemeClr>
          </a:solidFill>
        </p:grpSpPr>
        <p:grpSp>
          <p:nvGrpSpPr>
            <p:cNvPr id="36" name="Group 4"/>
            <p:cNvGrpSpPr/>
            <p:nvPr/>
          </p:nvGrpSpPr>
          <p:grpSpPr>
            <a:xfrm>
              <a:off x="5022025" y="4236643"/>
              <a:ext cx="1166500" cy="1026941"/>
              <a:chOff x="2873965" y="2332283"/>
              <a:chExt cx="1166500" cy="1026941"/>
            </a:xfrm>
            <a:grpFill/>
          </p:grpSpPr>
          <p:sp>
            <p:nvSpPr>
              <p:cNvPr id="40" name="Block Arc 8"/>
              <p:cNvSpPr/>
              <p:nvPr/>
            </p:nvSpPr>
            <p:spPr>
              <a:xfrm>
                <a:off x="301352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9"/>
              <p:cNvSpPr/>
              <p:nvPr/>
            </p:nvSpPr>
            <p:spPr>
              <a:xfrm>
                <a:off x="2873965" y="2332283"/>
                <a:ext cx="65474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5"/>
            <p:cNvGrpSpPr/>
            <p:nvPr/>
          </p:nvGrpSpPr>
          <p:grpSpPr>
            <a:xfrm>
              <a:off x="6046281" y="4220590"/>
              <a:ext cx="1166500" cy="1026941"/>
              <a:chOff x="6557826" y="3997627"/>
              <a:chExt cx="1166500" cy="1026941"/>
            </a:xfrm>
            <a:grpFill/>
          </p:grpSpPr>
          <p:sp>
            <p:nvSpPr>
              <p:cNvPr id="38" name="Block Arc 6"/>
              <p:cNvSpPr/>
              <p:nvPr/>
            </p:nvSpPr>
            <p:spPr>
              <a:xfrm rot="10800000">
                <a:off x="6557826" y="3997627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tangle 7"/>
              <p:cNvSpPr/>
              <p:nvPr/>
            </p:nvSpPr>
            <p:spPr>
              <a:xfrm rot="10800000">
                <a:off x="7069579" y="4881844"/>
                <a:ext cx="65474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" name="Group 82"/>
          <p:cNvGrpSpPr/>
          <p:nvPr/>
        </p:nvGrpSpPr>
        <p:grpSpPr>
          <a:xfrm>
            <a:off x="4840190" y="4507805"/>
            <a:ext cx="380804" cy="356018"/>
            <a:chOff x="4067683" y="3042772"/>
            <a:chExt cx="350901" cy="328061"/>
          </a:xfrm>
          <a:solidFill>
            <a:schemeClr val="accent1">
              <a:lumMod val="75000"/>
            </a:schemeClr>
          </a:solidFill>
        </p:grpSpPr>
        <p:sp>
          <p:nvSpPr>
            <p:cNvPr id="47" name="Freeform 33"/>
            <p:cNvSpPr>
              <a:spLocks noEditPoints="1"/>
            </p:cNvSpPr>
            <p:nvPr/>
          </p:nvSpPr>
          <p:spPr bwMode="auto">
            <a:xfrm>
              <a:off x="4156966" y="3260787"/>
              <a:ext cx="174412" cy="110046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107"/>
                </a:cxn>
                <a:cxn ang="0">
                  <a:pos x="169" y="107"/>
                </a:cxn>
                <a:cxn ang="0">
                  <a:pos x="169" y="44"/>
                </a:cxn>
                <a:cxn ang="0">
                  <a:pos x="169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20" y="22"/>
                </a:cxn>
                <a:cxn ang="0">
                  <a:pos x="147" y="22"/>
                </a:cxn>
                <a:cxn ang="0">
                  <a:pos x="147" y="44"/>
                </a:cxn>
                <a:cxn ang="0">
                  <a:pos x="20" y="44"/>
                </a:cxn>
                <a:cxn ang="0">
                  <a:pos x="20" y="22"/>
                </a:cxn>
                <a:cxn ang="0">
                  <a:pos x="20" y="64"/>
                </a:cxn>
                <a:cxn ang="0">
                  <a:pos x="147" y="64"/>
                </a:cxn>
                <a:cxn ang="0">
                  <a:pos x="147" y="86"/>
                </a:cxn>
                <a:cxn ang="0">
                  <a:pos x="20" y="86"/>
                </a:cxn>
                <a:cxn ang="0">
                  <a:pos x="20" y="64"/>
                </a:cxn>
              </a:cxnLst>
              <a:rect l="0" t="0" r="r" b="b"/>
              <a:pathLst>
                <a:path w="169" h="107">
                  <a:moveTo>
                    <a:pt x="0" y="44"/>
                  </a:moveTo>
                  <a:lnTo>
                    <a:pt x="0" y="107"/>
                  </a:lnTo>
                  <a:lnTo>
                    <a:pt x="169" y="107"/>
                  </a:lnTo>
                  <a:lnTo>
                    <a:pt x="169" y="44"/>
                  </a:lnTo>
                  <a:lnTo>
                    <a:pt x="169" y="0"/>
                  </a:lnTo>
                  <a:lnTo>
                    <a:pt x="0" y="0"/>
                  </a:lnTo>
                  <a:lnTo>
                    <a:pt x="0" y="44"/>
                  </a:lnTo>
                  <a:close/>
                  <a:moveTo>
                    <a:pt x="20" y="22"/>
                  </a:moveTo>
                  <a:lnTo>
                    <a:pt x="147" y="22"/>
                  </a:lnTo>
                  <a:lnTo>
                    <a:pt x="147" y="44"/>
                  </a:lnTo>
                  <a:lnTo>
                    <a:pt x="20" y="44"/>
                  </a:lnTo>
                  <a:lnTo>
                    <a:pt x="20" y="22"/>
                  </a:lnTo>
                  <a:close/>
                  <a:moveTo>
                    <a:pt x="20" y="64"/>
                  </a:moveTo>
                  <a:lnTo>
                    <a:pt x="147" y="64"/>
                  </a:lnTo>
                  <a:lnTo>
                    <a:pt x="147" y="86"/>
                  </a:lnTo>
                  <a:lnTo>
                    <a:pt x="20" y="86"/>
                  </a:lnTo>
                  <a:lnTo>
                    <a:pt x="20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685800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Freeform 34"/>
            <p:cNvSpPr/>
            <p:nvPr/>
          </p:nvSpPr>
          <p:spPr bwMode="auto">
            <a:xfrm>
              <a:off x="4156966" y="3042772"/>
              <a:ext cx="174412" cy="107969"/>
            </a:xfrm>
            <a:custGeom>
              <a:avLst/>
              <a:gdLst/>
              <a:ahLst/>
              <a:cxnLst>
                <a:cxn ang="0">
                  <a:pos x="169" y="64"/>
                </a:cxn>
                <a:cxn ang="0">
                  <a:pos x="169" y="0"/>
                </a:cxn>
                <a:cxn ang="0">
                  <a:pos x="0" y="0"/>
                </a:cxn>
                <a:cxn ang="0">
                  <a:pos x="0" y="64"/>
                </a:cxn>
                <a:cxn ang="0">
                  <a:pos x="0" y="105"/>
                </a:cxn>
                <a:cxn ang="0">
                  <a:pos x="169" y="105"/>
                </a:cxn>
                <a:cxn ang="0">
                  <a:pos x="169" y="64"/>
                </a:cxn>
              </a:cxnLst>
              <a:rect l="0" t="0" r="r" b="b"/>
              <a:pathLst>
                <a:path w="169" h="105">
                  <a:moveTo>
                    <a:pt x="169" y="64"/>
                  </a:moveTo>
                  <a:lnTo>
                    <a:pt x="169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105"/>
                  </a:lnTo>
                  <a:lnTo>
                    <a:pt x="169" y="105"/>
                  </a:lnTo>
                  <a:lnTo>
                    <a:pt x="169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685800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Freeform 35"/>
            <p:cNvSpPr/>
            <p:nvPr/>
          </p:nvSpPr>
          <p:spPr bwMode="auto">
            <a:xfrm>
              <a:off x="4067683" y="3107139"/>
              <a:ext cx="350901" cy="197252"/>
            </a:xfrm>
            <a:custGeom>
              <a:avLst/>
              <a:gdLst/>
              <a:ahLst/>
              <a:cxnLst>
                <a:cxn ang="0">
                  <a:pos x="295" y="0"/>
                </a:cxn>
                <a:cxn ang="0">
                  <a:pos x="274" y="0"/>
                </a:cxn>
                <a:cxn ang="0">
                  <a:pos x="274" y="41"/>
                </a:cxn>
                <a:cxn ang="0">
                  <a:pos x="274" y="63"/>
                </a:cxn>
                <a:cxn ang="0">
                  <a:pos x="63" y="63"/>
                </a:cxn>
                <a:cxn ang="0">
                  <a:pos x="63" y="41"/>
                </a:cxn>
                <a:cxn ang="0">
                  <a:pos x="63" y="0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4" y="1"/>
                </a:cxn>
                <a:cxn ang="0">
                  <a:pos x="27" y="3"/>
                </a:cxn>
                <a:cxn ang="0">
                  <a:pos x="20" y="7"/>
                </a:cxn>
                <a:cxn ang="0">
                  <a:pos x="13" y="12"/>
                </a:cxn>
                <a:cxn ang="0">
                  <a:pos x="7" y="20"/>
                </a:cxn>
                <a:cxn ang="0">
                  <a:pos x="4" y="27"/>
                </a:cxn>
                <a:cxn ang="0">
                  <a:pos x="2" y="34"/>
                </a:cxn>
                <a:cxn ang="0">
                  <a:pos x="0" y="41"/>
                </a:cxn>
                <a:cxn ang="0">
                  <a:pos x="0" y="146"/>
                </a:cxn>
                <a:cxn ang="0">
                  <a:pos x="0" y="146"/>
                </a:cxn>
                <a:cxn ang="0">
                  <a:pos x="2" y="156"/>
                </a:cxn>
                <a:cxn ang="0">
                  <a:pos x="4" y="163"/>
                </a:cxn>
                <a:cxn ang="0">
                  <a:pos x="7" y="170"/>
                </a:cxn>
                <a:cxn ang="0">
                  <a:pos x="13" y="175"/>
                </a:cxn>
                <a:cxn ang="0">
                  <a:pos x="20" y="181"/>
                </a:cxn>
                <a:cxn ang="0">
                  <a:pos x="27" y="186"/>
                </a:cxn>
                <a:cxn ang="0">
                  <a:pos x="34" y="188"/>
                </a:cxn>
                <a:cxn ang="0">
                  <a:pos x="42" y="190"/>
                </a:cxn>
                <a:cxn ang="0">
                  <a:pos x="63" y="190"/>
                </a:cxn>
                <a:cxn ang="0">
                  <a:pos x="63" y="146"/>
                </a:cxn>
                <a:cxn ang="0">
                  <a:pos x="63" y="127"/>
                </a:cxn>
                <a:cxn ang="0">
                  <a:pos x="274" y="127"/>
                </a:cxn>
                <a:cxn ang="0">
                  <a:pos x="274" y="146"/>
                </a:cxn>
                <a:cxn ang="0">
                  <a:pos x="274" y="190"/>
                </a:cxn>
                <a:cxn ang="0">
                  <a:pos x="295" y="190"/>
                </a:cxn>
                <a:cxn ang="0">
                  <a:pos x="295" y="190"/>
                </a:cxn>
                <a:cxn ang="0">
                  <a:pos x="303" y="188"/>
                </a:cxn>
                <a:cxn ang="0">
                  <a:pos x="310" y="186"/>
                </a:cxn>
                <a:cxn ang="0">
                  <a:pos x="317" y="181"/>
                </a:cxn>
                <a:cxn ang="0">
                  <a:pos x="324" y="175"/>
                </a:cxn>
                <a:cxn ang="0">
                  <a:pos x="330" y="170"/>
                </a:cxn>
                <a:cxn ang="0">
                  <a:pos x="334" y="163"/>
                </a:cxn>
                <a:cxn ang="0">
                  <a:pos x="337" y="156"/>
                </a:cxn>
                <a:cxn ang="0">
                  <a:pos x="337" y="146"/>
                </a:cxn>
                <a:cxn ang="0">
                  <a:pos x="337" y="41"/>
                </a:cxn>
                <a:cxn ang="0">
                  <a:pos x="337" y="41"/>
                </a:cxn>
                <a:cxn ang="0">
                  <a:pos x="337" y="34"/>
                </a:cxn>
                <a:cxn ang="0">
                  <a:pos x="334" y="27"/>
                </a:cxn>
                <a:cxn ang="0">
                  <a:pos x="330" y="20"/>
                </a:cxn>
                <a:cxn ang="0">
                  <a:pos x="324" y="12"/>
                </a:cxn>
                <a:cxn ang="0">
                  <a:pos x="317" y="7"/>
                </a:cxn>
                <a:cxn ang="0">
                  <a:pos x="310" y="3"/>
                </a:cxn>
                <a:cxn ang="0">
                  <a:pos x="303" y="1"/>
                </a:cxn>
                <a:cxn ang="0">
                  <a:pos x="295" y="0"/>
                </a:cxn>
                <a:cxn ang="0">
                  <a:pos x="295" y="0"/>
                </a:cxn>
              </a:cxnLst>
              <a:rect l="0" t="0" r="r" b="b"/>
              <a:pathLst>
                <a:path w="337" h="190">
                  <a:moveTo>
                    <a:pt x="295" y="0"/>
                  </a:moveTo>
                  <a:lnTo>
                    <a:pt x="274" y="0"/>
                  </a:lnTo>
                  <a:lnTo>
                    <a:pt x="274" y="41"/>
                  </a:lnTo>
                  <a:lnTo>
                    <a:pt x="274" y="63"/>
                  </a:lnTo>
                  <a:lnTo>
                    <a:pt x="63" y="63"/>
                  </a:lnTo>
                  <a:lnTo>
                    <a:pt x="63" y="41"/>
                  </a:lnTo>
                  <a:lnTo>
                    <a:pt x="63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1"/>
                  </a:lnTo>
                  <a:lnTo>
                    <a:pt x="27" y="3"/>
                  </a:lnTo>
                  <a:lnTo>
                    <a:pt x="20" y="7"/>
                  </a:lnTo>
                  <a:lnTo>
                    <a:pt x="13" y="12"/>
                  </a:lnTo>
                  <a:lnTo>
                    <a:pt x="7" y="20"/>
                  </a:lnTo>
                  <a:lnTo>
                    <a:pt x="4" y="27"/>
                  </a:lnTo>
                  <a:lnTo>
                    <a:pt x="2" y="34"/>
                  </a:lnTo>
                  <a:lnTo>
                    <a:pt x="0" y="41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2" y="156"/>
                  </a:lnTo>
                  <a:lnTo>
                    <a:pt x="4" y="163"/>
                  </a:lnTo>
                  <a:lnTo>
                    <a:pt x="7" y="170"/>
                  </a:lnTo>
                  <a:lnTo>
                    <a:pt x="13" y="175"/>
                  </a:lnTo>
                  <a:lnTo>
                    <a:pt x="20" y="181"/>
                  </a:lnTo>
                  <a:lnTo>
                    <a:pt x="27" y="186"/>
                  </a:lnTo>
                  <a:lnTo>
                    <a:pt x="34" y="188"/>
                  </a:lnTo>
                  <a:lnTo>
                    <a:pt x="42" y="190"/>
                  </a:lnTo>
                  <a:lnTo>
                    <a:pt x="63" y="190"/>
                  </a:lnTo>
                  <a:lnTo>
                    <a:pt x="63" y="146"/>
                  </a:lnTo>
                  <a:lnTo>
                    <a:pt x="63" y="127"/>
                  </a:lnTo>
                  <a:lnTo>
                    <a:pt x="274" y="127"/>
                  </a:lnTo>
                  <a:lnTo>
                    <a:pt x="274" y="146"/>
                  </a:lnTo>
                  <a:lnTo>
                    <a:pt x="274" y="190"/>
                  </a:lnTo>
                  <a:lnTo>
                    <a:pt x="295" y="190"/>
                  </a:lnTo>
                  <a:lnTo>
                    <a:pt x="295" y="190"/>
                  </a:lnTo>
                  <a:lnTo>
                    <a:pt x="303" y="188"/>
                  </a:lnTo>
                  <a:lnTo>
                    <a:pt x="310" y="186"/>
                  </a:lnTo>
                  <a:lnTo>
                    <a:pt x="317" y="181"/>
                  </a:lnTo>
                  <a:lnTo>
                    <a:pt x="324" y="175"/>
                  </a:lnTo>
                  <a:lnTo>
                    <a:pt x="330" y="170"/>
                  </a:lnTo>
                  <a:lnTo>
                    <a:pt x="334" y="163"/>
                  </a:lnTo>
                  <a:lnTo>
                    <a:pt x="337" y="156"/>
                  </a:lnTo>
                  <a:lnTo>
                    <a:pt x="337" y="146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37" y="34"/>
                  </a:lnTo>
                  <a:lnTo>
                    <a:pt x="334" y="27"/>
                  </a:lnTo>
                  <a:lnTo>
                    <a:pt x="330" y="20"/>
                  </a:lnTo>
                  <a:lnTo>
                    <a:pt x="324" y="12"/>
                  </a:lnTo>
                  <a:lnTo>
                    <a:pt x="317" y="7"/>
                  </a:lnTo>
                  <a:lnTo>
                    <a:pt x="310" y="3"/>
                  </a:lnTo>
                  <a:lnTo>
                    <a:pt x="303" y="1"/>
                  </a:lnTo>
                  <a:lnTo>
                    <a:pt x="295" y="0"/>
                  </a:lnTo>
                  <a:lnTo>
                    <a:pt x="29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685800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2054" name="Picture 6" descr="https://www.howtoweb.co/wp-content/uploads/2020/06/Logos-website-31-1200x667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56" b="33086"/>
          <a:stretch/>
        </p:blipFill>
        <p:spPr bwMode="auto">
          <a:xfrm>
            <a:off x="266032" y="6248853"/>
            <a:ext cx="208536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50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1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7542" y="0"/>
            <a:ext cx="10298057" cy="1325563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技術工具</a:t>
            </a:r>
            <a:endParaRPr lang="zh-TW" altLang="en-US" sz="3200" dirty="0">
              <a:blipFill>
                <a:blip r:embed="rId2"/>
                <a:tile tx="0" ty="0" sx="100000" sy="100000" flip="none" algn="tl"/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 Placeholder 2"/>
          <p:cNvSpPr txBox="1"/>
          <p:nvPr/>
        </p:nvSpPr>
        <p:spPr>
          <a:xfrm>
            <a:off x="8730016" y="5113420"/>
            <a:ext cx="1443888" cy="24116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" panose="020B0503030202020304" pitchFamily="34" charset="0"/>
              </a:rPr>
              <a:t>套件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" panose="020B0503030202020304" pitchFamily="34" charset="0"/>
            </a:endParaRPr>
          </a:p>
        </p:txBody>
      </p:sp>
      <p:sp>
        <p:nvSpPr>
          <p:cNvPr id="74" name="Text Placeholder 2"/>
          <p:cNvSpPr txBox="1"/>
          <p:nvPr/>
        </p:nvSpPr>
        <p:spPr>
          <a:xfrm>
            <a:off x="8669076" y="2584335"/>
            <a:ext cx="1267497" cy="1963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" panose="020B0503030202020304" pitchFamily="34" charset="0"/>
              </a:rPr>
              <a:t>開發工具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" panose="020B0503030202020304" pitchFamily="34" charset="0"/>
            </a:endParaRPr>
          </a:p>
        </p:txBody>
      </p:sp>
      <p:sp>
        <p:nvSpPr>
          <p:cNvPr id="77" name="Text Placeholder 2"/>
          <p:cNvSpPr txBox="1"/>
          <p:nvPr/>
        </p:nvSpPr>
        <p:spPr>
          <a:xfrm>
            <a:off x="546565" y="3311374"/>
            <a:ext cx="1688609" cy="1963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" panose="020B0503030202020304" pitchFamily="34" charset="0"/>
              </a:rPr>
              <a:t>部屬平台</a:t>
            </a:r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" panose="020B0503030202020304" pitchFamily="34" charset="0"/>
            </a:endParaRPr>
          </a:p>
        </p:txBody>
      </p:sp>
      <p:sp>
        <p:nvSpPr>
          <p:cNvPr id="80" name="Text Placeholder 2"/>
          <p:cNvSpPr txBox="1"/>
          <p:nvPr/>
        </p:nvSpPr>
        <p:spPr>
          <a:xfrm>
            <a:off x="86627" y="1756323"/>
            <a:ext cx="2358097" cy="1963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" panose="020B0503030202020304" pitchFamily="34" charset="0"/>
              </a:rPr>
              <a:t>時程規劃</a:t>
            </a:r>
            <a:r>
              <a:rPr lang="zh-TW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" panose="020B0503030202020304" pitchFamily="34" charset="0"/>
              </a:rPr>
              <a:t>與版本控制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" panose="020B0503030202020304" pitchFamily="34" charset="0"/>
            </a:endParaRPr>
          </a:p>
        </p:txBody>
      </p:sp>
      <p:grpSp>
        <p:nvGrpSpPr>
          <p:cNvPr id="82" name="组合 63"/>
          <p:cNvGrpSpPr/>
          <p:nvPr/>
        </p:nvGrpSpPr>
        <p:grpSpPr>
          <a:xfrm>
            <a:off x="2527944" y="1752056"/>
            <a:ext cx="449065" cy="461665"/>
            <a:chOff x="1775793" y="4517453"/>
            <a:chExt cx="449065" cy="461665"/>
          </a:xfrm>
        </p:grpSpPr>
        <p:sp>
          <p:nvSpPr>
            <p:cNvPr id="83" name="椭圆 54"/>
            <p:cNvSpPr/>
            <p:nvPr/>
          </p:nvSpPr>
          <p:spPr>
            <a:xfrm rot="9480000">
              <a:off x="1775793" y="4523754"/>
              <a:ext cx="449065" cy="449065"/>
            </a:xfrm>
            <a:prstGeom prst="ellipse">
              <a:avLst/>
            </a:prstGeom>
            <a:gradFill flip="none" rotWithShape="1">
              <a:gsLst>
                <a:gs pos="0">
                  <a:srgbClr val="009999"/>
                </a:gs>
                <a:gs pos="100000">
                  <a:srgbClr val="008080"/>
                </a:gs>
              </a:gsLst>
              <a:lin ang="10200000" scaled="0"/>
              <a:tileRect/>
            </a:gradFill>
            <a:ln w="38100" cap="flat" cmpd="sng" algn="ctr">
              <a:gradFill flip="none" rotWithShape="1">
                <a:gsLst>
                  <a:gs pos="0">
                    <a:srgbClr val="008080"/>
                  </a:gs>
                  <a:gs pos="100000">
                    <a:srgbClr val="009999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58"/>
            <p:cNvSpPr txBox="1"/>
            <p:nvPr/>
          </p:nvSpPr>
          <p:spPr>
            <a:xfrm>
              <a:off x="1809750" y="4517453"/>
              <a:ext cx="34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64"/>
          <p:cNvGrpSpPr/>
          <p:nvPr/>
        </p:nvGrpSpPr>
        <p:grpSpPr>
          <a:xfrm>
            <a:off x="8513294" y="2610832"/>
            <a:ext cx="449065" cy="461665"/>
            <a:chOff x="2456706" y="4516696"/>
            <a:chExt cx="449065" cy="461665"/>
          </a:xfrm>
        </p:grpSpPr>
        <p:sp>
          <p:nvSpPr>
            <p:cNvPr id="86" name="椭圆 57"/>
            <p:cNvSpPr/>
            <p:nvPr/>
          </p:nvSpPr>
          <p:spPr>
            <a:xfrm rot="9480000">
              <a:off x="2456706" y="4523754"/>
              <a:ext cx="449065" cy="449065"/>
            </a:xfrm>
            <a:prstGeom prst="ellipse">
              <a:avLst/>
            </a:prstGeom>
            <a:gradFill flip="none" rotWithShape="1">
              <a:gsLst>
                <a:gs pos="0">
                  <a:srgbClr val="015A74"/>
                </a:gs>
                <a:gs pos="100000">
                  <a:srgbClr val="003366"/>
                </a:gs>
              </a:gsLst>
              <a:lin ang="10200000" scaled="0"/>
              <a:tileRect/>
            </a:gradFill>
            <a:ln w="38100" cap="flat" cmpd="sng" algn="ctr">
              <a:gradFill flip="none" rotWithShape="1">
                <a:gsLst>
                  <a:gs pos="0">
                    <a:srgbClr val="003366"/>
                  </a:gs>
                  <a:gs pos="100000">
                    <a:srgbClr val="015A74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框 59"/>
            <p:cNvSpPr txBox="1"/>
            <p:nvPr/>
          </p:nvSpPr>
          <p:spPr>
            <a:xfrm>
              <a:off x="2504729" y="4516696"/>
              <a:ext cx="34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组合 65"/>
          <p:cNvGrpSpPr/>
          <p:nvPr/>
        </p:nvGrpSpPr>
        <p:grpSpPr>
          <a:xfrm>
            <a:off x="2421946" y="3285441"/>
            <a:ext cx="449065" cy="461665"/>
            <a:chOff x="3137619" y="4517452"/>
            <a:chExt cx="449065" cy="461665"/>
          </a:xfrm>
        </p:grpSpPr>
        <p:sp>
          <p:nvSpPr>
            <p:cNvPr id="89" name="椭圆 55"/>
            <p:cNvSpPr/>
            <p:nvPr/>
          </p:nvSpPr>
          <p:spPr>
            <a:xfrm rot="9480000">
              <a:off x="3137619" y="4523754"/>
              <a:ext cx="449065" cy="449065"/>
            </a:xfrm>
            <a:prstGeom prst="ellipse">
              <a:avLst/>
            </a:prstGeom>
            <a:gradFill flip="none" rotWithShape="1">
              <a:gsLst>
                <a:gs pos="0">
                  <a:srgbClr val="F17445"/>
                </a:gs>
                <a:gs pos="100000">
                  <a:srgbClr val="CC3300">
                    <a:lumMod val="99000"/>
                  </a:srgbClr>
                </a:gs>
              </a:gsLst>
              <a:lin ang="10200000" scaled="0"/>
              <a:tileRect/>
            </a:gradFill>
            <a:ln w="38100" cap="flat" cmpd="sng" algn="ctr">
              <a:gradFill flip="none" rotWithShape="1">
                <a:gsLst>
                  <a:gs pos="0">
                    <a:srgbClr val="CC3300"/>
                  </a:gs>
                  <a:gs pos="100000">
                    <a:srgbClr val="F17445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60"/>
            <p:cNvSpPr txBox="1"/>
            <p:nvPr/>
          </p:nvSpPr>
          <p:spPr>
            <a:xfrm>
              <a:off x="3189829" y="4517452"/>
              <a:ext cx="34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62"/>
          <p:cNvGrpSpPr/>
          <p:nvPr/>
        </p:nvGrpSpPr>
        <p:grpSpPr>
          <a:xfrm>
            <a:off x="9012958" y="5131709"/>
            <a:ext cx="481620" cy="462222"/>
            <a:chOff x="3817346" y="4516695"/>
            <a:chExt cx="481620" cy="462222"/>
          </a:xfrm>
        </p:grpSpPr>
        <p:sp>
          <p:nvSpPr>
            <p:cNvPr id="92" name="椭圆 56"/>
            <p:cNvSpPr/>
            <p:nvPr/>
          </p:nvSpPr>
          <p:spPr>
            <a:xfrm rot="9480000">
              <a:off x="3817346" y="4529852"/>
              <a:ext cx="481620" cy="449065"/>
            </a:xfrm>
            <a:prstGeom prst="ellipse">
              <a:avLst/>
            </a:prstGeom>
            <a:gradFill flip="none" rotWithShape="1">
              <a:gsLst>
                <a:gs pos="0">
                  <a:srgbClr val="E94744"/>
                </a:gs>
                <a:gs pos="100000">
                  <a:srgbClr val="C34A3D"/>
                </a:gs>
              </a:gsLst>
              <a:lin ang="10200000" scaled="0"/>
              <a:tileRect/>
            </a:gradFill>
            <a:ln w="38100" cap="flat" cmpd="sng" algn="ctr">
              <a:gradFill flip="none" rotWithShape="1">
                <a:gsLst>
                  <a:gs pos="0">
                    <a:srgbClr val="C34A3D"/>
                  </a:gs>
                  <a:gs pos="100000">
                    <a:srgbClr val="E94744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文本框 61"/>
            <p:cNvSpPr txBox="1"/>
            <p:nvPr/>
          </p:nvSpPr>
          <p:spPr>
            <a:xfrm>
              <a:off x="3885834" y="4516695"/>
              <a:ext cx="34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978168" y="2016420"/>
            <a:ext cx="5896994" cy="3240000"/>
            <a:chOff x="2978168" y="2016420"/>
            <a:chExt cx="5896994" cy="3240000"/>
          </a:xfrm>
        </p:grpSpPr>
        <p:grpSp>
          <p:nvGrpSpPr>
            <p:cNvPr id="107" name="Group 2">
              <a:extLst>
                <a:ext uri="{FF2B5EF4-FFF2-40B4-BE49-F238E27FC236}">
                  <a16:creationId xmlns="" xmlns:a16="http://schemas.microsoft.com/office/drawing/2014/main" id="{538DDBDF-375D-4FD8-8311-0B27CA62A6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78168" y="2016420"/>
              <a:ext cx="5896994" cy="3240000"/>
              <a:chOff x="-548507" y="477868"/>
              <a:chExt cx="11570449" cy="6357177"/>
            </a:xfrm>
          </p:grpSpPr>
          <p:sp>
            <p:nvSpPr>
              <p:cNvPr id="108" name="Freeform: Shape 3">
                <a:extLst>
                  <a:ext uri="{FF2B5EF4-FFF2-40B4-BE49-F238E27FC236}">
                    <a16:creationId xmlns="" xmlns:a16="http://schemas.microsoft.com/office/drawing/2014/main" id="{FA9A530C-80A5-4EF2-9E35-EC0988143B18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09" name="Freeform: Shape 4">
                <a:extLst>
                  <a:ext uri="{FF2B5EF4-FFF2-40B4-BE49-F238E27FC236}">
                    <a16:creationId xmlns="" xmlns:a16="http://schemas.microsoft.com/office/drawing/2014/main" id="{C9542B88-A29D-40B6-AC4E-ABC2E66E0EB4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10" name="Freeform: Shape 5">
                <a:extLst>
                  <a:ext uri="{FF2B5EF4-FFF2-40B4-BE49-F238E27FC236}">
                    <a16:creationId xmlns="" xmlns:a16="http://schemas.microsoft.com/office/drawing/2014/main" id="{A6C6991B-65FA-4DBE-87F5-80E7362B130A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11" name="Freeform: Shape 6">
                <a:extLst>
                  <a:ext uri="{FF2B5EF4-FFF2-40B4-BE49-F238E27FC236}">
                    <a16:creationId xmlns="" xmlns:a16="http://schemas.microsoft.com/office/drawing/2014/main" id="{3012C5BA-194B-4FEA-9287-60940452BCB7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12" name="Freeform: Shape 7">
                <a:extLst>
                  <a:ext uri="{FF2B5EF4-FFF2-40B4-BE49-F238E27FC236}">
                    <a16:creationId xmlns="" xmlns:a16="http://schemas.microsoft.com/office/drawing/2014/main" id="{483A70B2-1C1D-4A73-8E2A-52D05B949988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grpSp>
            <p:nvGrpSpPr>
              <p:cNvPr id="113" name="Group 8">
                <a:extLst>
                  <a:ext uri="{FF2B5EF4-FFF2-40B4-BE49-F238E27FC236}">
                    <a16:creationId xmlns="" xmlns:a16="http://schemas.microsoft.com/office/drawing/2014/main" id="{503C304C-9EB6-42D5-AC41-B51CF4EC8363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118" name="Rectangle: Rounded Corners 13">
                  <a:extLst>
                    <a:ext uri="{FF2B5EF4-FFF2-40B4-BE49-F238E27FC236}">
                      <a16:creationId xmlns="" xmlns:a16="http://schemas.microsoft.com/office/drawing/2014/main" id="{D0725846-DEC9-4472-A24A-08FA5664BA58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</a:endParaRPr>
                </a:p>
              </p:txBody>
            </p:sp>
            <p:sp>
              <p:nvSpPr>
                <p:cNvPr id="119" name="Rectangle: Rounded Corners 14">
                  <a:extLst>
                    <a:ext uri="{FF2B5EF4-FFF2-40B4-BE49-F238E27FC236}">
                      <a16:creationId xmlns="" xmlns:a16="http://schemas.microsoft.com/office/drawing/2014/main" id="{FA084902-911B-425D-8824-17C339437BCA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ysClr val="windowText" lastClr="000000">
                    <a:lumMod val="65000"/>
                    <a:lumOff val="3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</a:endParaRPr>
                </a:p>
              </p:txBody>
            </p:sp>
          </p:grpSp>
          <p:grpSp>
            <p:nvGrpSpPr>
              <p:cNvPr id="114" name="Group 9">
                <a:extLst>
                  <a:ext uri="{FF2B5EF4-FFF2-40B4-BE49-F238E27FC236}">
                    <a16:creationId xmlns="" xmlns:a16="http://schemas.microsoft.com/office/drawing/2014/main" id="{CA79F1AD-727D-48FC-A547-CAF9613D6A7D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116" name="Rectangle: Rounded Corners 11">
                  <a:extLst>
                    <a:ext uri="{FF2B5EF4-FFF2-40B4-BE49-F238E27FC236}">
                      <a16:creationId xmlns="" xmlns:a16="http://schemas.microsoft.com/office/drawing/2014/main" id="{1F7C98AD-6FB4-4B59-9C0A-9CB2F92DCD9A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</a:endParaRPr>
                </a:p>
              </p:txBody>
            </p:sp>
            <p:sp>
              <p:nvSpPr>
                <p:cNvPr id="117" name="Rectangle: Rounded Corners 12">
                  <a:extLst>
                    <a:ext uri="{FF2B5EF4-FFF2-40B4-BE49-F238E27FC236}">
                      <a16:creationId xmlns="" xmlns:a16="http://schemas.microsoft.com/office/drawing/2014/main" id="{5E9C09EC-388B-412D-A395-3EAB9F645470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ysClr val="windowText" lastClr="000000">
                    <a:lumMod val="65000"/>
                    <a:lumOff val="3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Arial Unicode MS"/>
                  </a:endParaRPr>
                </a:p>
              </p:txBody>
            </p:sp>
          </p:grpSp>
          <p:sp>
            <p:nvSpPr>
              <p:cNvPr id="115" name="Freeform: Shape 10">
                <a:extLst>
                  <a:ext uri="{FF2B5EF4-FFF2-40B4-BE49-F238E27FC236}">
                    <a16:creationId xmlns="" xmlns:a16="http://schemas.microsoft.com/office/drawing/2014/main" id="{D2C9C467-7637-4698-B4DE-2ECF52169046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</p:grp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9433" y="2228026"/>
              <a:ext cx="4174424" cy="19872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4"/>
            <a:srcRect t="39166" b="32962"/>
            <a:stretch/>
          </p:blipFill>
          <p:spPr>
            <a:xfrm>
              <a:off x="3846157" y="4208631"/>
              <a:ext cx="4174425" cy="553869"/>
            </a:xfrm>
            <a:prstGeom prst="rect">
              <a:avLst/>
            </a:prstGeom>
          </p:spPr>
        </p:pic>
        <p:pic>
          <p:nvPicPr>
            <p:cNvPr id="120" name="圖片 119"/>
            <p:cNvPicPr>
              <a:picLocks/>
            </p:cNvPicPr>
            <p:nvPr/>
          </p:nvPicPr>
          <p:blipFill rotWithShape="1">
            <a:blip r:embed="rId3"/>
            <a:srcRect l="98905" t="44586" r="-17" b="2873"/>
            <a:stretch/>
          </p:blipFill>
          <p:spPr>
            <a:xfrm>
              <a:off x="7958935" y="3526172"/>
              <a:ext cx="61200" cy="1242000"/>
            </a:xfrm>
            <a:prstGeom prst="rect">
              <a:avLst/>
            </a:prstGeom>
          </p:spPr>
        </p:pic>
      </p:grpSp>
      <p:pic>
        <p:nvPicPr>
          <p:cNvPr id="4098" name="Picture 2" descr="https://gimg2.baidu.com/image_search/src=http%3A%2F%2Fpic4.zhimg.com%2Fv2-0783b001bff4b86d363258638868a9ae_250x0.jpg%3Fsource%3D172ae18b&amp;refer=http%3A%2F%2Fpic4.zhimg.com&amp;app=2002&amp;size=f9999,10000&amp;q=a80&amp;n=0&amp;g=0n&amp;fmt=auto?sec=1673686362&amp;t=ec52ed96333bd815c72cccf7994bdcda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7" t="7983" r="32762" b="14182"/>
          <a:stretch/>
        </p:blipFill>
        <p:spPr bwMode="auto">
          <a:xfrm>
            <a:off x="531884" y="2083897"/>
            <a:ext cx="813477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gimg2.baidu.com/image_search/src=http%3A%2F%2Fask.qcloudimg.com%2Fhttp-save%2Fyehe-3615093%2F00b32ab17943d8d6bd486867818af11f.png%3FimageView2%2F2%2Fw%2F1620&amp;refer=http%3A%2F%2Fask.qcloudimg.com&amp;app=2002&amp;size=f9999,10000&amp;q=a80&amp;n=0&amp;g=0n&amp;fmt=auto?sec=1673686427&amp;t=963595730670754467124b2acc96a4c3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8" r="7423"/>
          <a:stretch/>
        </p:blipFill>
        <p:spPr bwMode="auto">
          <a:xfrm>
            <a:off x="1415287" y="2020942"/>
            <a:ext cx="92402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-icons-png.flaticon.com/512/5968/5968267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162" y="301524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cdn-icons-png.flaticon.com/512/919/91983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247" y="301524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cdn-icons-png.flaticon.com/512/5968/596867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824" y="301524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cdn-icons-png.flaticon.com/512/5968/596829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401" y="301524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REST API] 使用JSON 建置一個Fake REST API 的服務"/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2" t="30864" r="14276" b="36996"/>
          <a:stretch/>
        </p:blipFill>
        <p:spPr bwMode="auto">
          <a:xfrm>
            <a:off x="8896832" y="4033489"/>
            <a:ext cx="14745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Postman- 方便管理API 的好工具與基本教學| 網路資源| DeTools 工具死神"/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9" r="21361"/>
          <a:stretch/>
        </p:blipFill>
        <p:spPr bwMode="auto">
          <a:xfrm>
            <a:off x="10534824" y="3848631"/>
            <a:ext cx="79372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Vercel Announces $150M in Series D Funding at a $2.5B Valuation to Further  Fuel Innovation and Global Adoption of World's Fastest Frontend Development  Platform | Business Wire"/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2" b="25266"/>
          <a:stretch/>
        </p:blipFill>
        <p:spPr bwMode="auto">
          <a:xfrm>
            <a:off x="1009464" y="3664570"/>
            <a:ext cx="1167237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Vue SweetAlert2 - Wrapper for Sweetalert2 - Made with Vue.js"/>
          <p:cNvPicPr>
            <a:picLocks noChangeAspect="1" noChangeArrowheads="1"/>
          </p:cNvPicPr>
          <p:nvPr/>
        </p:nvPicPr>
        <p:blipFill rotWithShape="1">
          <a:blip r:embed="rId14" cstate="print">
            <a:clrChange>
              <a:clrFrom>
                <a:srgbClr val="F3F4F8"/>
              </a:clrFrom>
              <a:clrTo>
                <a:srgbClr val="F3F4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1" t="23995" r="8590" b="27292"/>
          <a:stretch/>
        </p:blipFill>
        <p:spPr bwMode="auto">
          <a:xfrm>
            <a:off x="9670490" y="5239500"/>
            <a:ext cx="1127891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Validate.js – Declarative Validation with Javascript"/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7" r="20934" b="81400"/>
          <a:stretch/>
        </p:blipFill>
        <p:spPr bwMode="auto">
          <a:xfrm>
            <a:off x="11011757" y="5455500"/>
            <a:ext cx="762771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C3.js – D3 Based Reusable Chart Library | jQuery Plugins"/>
          <p:cNvPicPr>
            <a:picLocks noChangeAspect="1" noChangeArrowheads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7" t="4390" r="54062" b="78557"/>
          <a:stretch/>
        </p:blipFill>
        <p:spPr bwMode="auto">
          <a:xfrm>
            <a:off x="9703247" y="5774012"/>
            <a:ext cx="488001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217543" y="6005450"/>
            <a:ext cx="29819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smtClean="0"/>
              <a:t>Demo</a:t>
            </a:r>
            <a:r>
              <a:rPr lang="zh-TW" altLang="en-US" sz="1200" dirty="0" smtClean="0"/>
              <a:t>：</a:t>
            </a:r>
            <a:endParaRPr lang="en-US" altLang="zh-TW" sz="1200" dirty="0" smtClean="0"/>
          </a:p>
          <a:p>
            <a:pPr>
              <a:lnSpc>
                <a:spcPct val="150000"/>
              </a:lnSpc>
            </a:pPr>
            <a:r>
              <a:rPr lang="en-US" altLang="zh-TW" sz="1200" i="1" dirty="0" smtClean="0">
                <a:latin typeface="Candara" panose="020E0502030303020204" pitchFamily="34" charset="0"/>
                <a:hlinkClick r:id="rId17"/>
              </a:rPr>
              <a:t>https://mengtingku.github.io/Chloe-s-store/</a:t>
            </a:r>
            <a:endParaRPr lang="zh-TW" altLang="en-US" sz="1200" i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7542" y="0"/>
            <a:ext cx="10298057" cy="1325563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心得和感謝</a:t>
            </a:r>
            <a:endParaRPr lang="zh-TW" altLang="en-US" sz="3200" dirty="0">
              <a:blipFill>
                <a:blip r:embed="rId2"/>
                <a:tile tx="0" ty="0" sx="100000" sy="100000" flip="none" algn="tl"/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群組 2"/>
          <p:cNvGrpSpPr>
            <a:grpSpLocks noChangeAspect="1"/>
          </p:cNvGrpSpPr>
          <p:nvPr/>
        </p:nvGrpSpPr>
        <p:grpSpPr>
          <a:xfrm>
            <a:off x="723034" y="1612869"/>
            <a:ext cx="10902754" cy="4680000"/>
            <a:chOff x="974544" y="1238797"/>
            <a:chExt cx="7685060" cy="3298807"/>
          </a:xfrm>
        </p:grpSpPr>
        <p:sp>
          <p:nvSpPr>
            <p:cNvPr id="110" name="圆角矩形 6"/>
            <p:cNvSpPr/>
            <p:nvPr/>
          </p:nvSpPr>
          <p:spPr>
            <a:xfrm>
              <a:off x="2683521" y="1238797"/>
              <a:ext cx="5422554" cy="701945"/>
            </a:xfrm>
            <a:prstGeom prst="roundRect">
              <a:avLst>
                <a:gd name="adj" fmla="val 50000"/>
              </a:avLst>
            </a:prstGeom>
            <a:solidFill>
              <a:srgbClr val="009999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1" name="组合 7"/>
            <p:cNvGrpSpPr/>
            <p:nvPr/>
          </p:nvGrpSpPr>
          <p:grpSpPr>
            <a:xfrm>
              <a:off x="3685821" y="1292669"/>
              <a:ext cx="1778634" cy="602220"/>
              <a:chOff x="4871864" y="1833952"/>
              <a:chExt cx="2371512" cy="802960"/>
            </a:xfrm>
          </p:grpSpPr>
          <p:grpSp>
            <p:nvGrpSpPr>
              <p:cNvPr id="112" name="组合 8"/>
              <p:cNvGrpSpPr/>
              <p:nvPr/>
            </p:nvGrpSpPr>
            <p:grpSpPr>
              <a:xfrm>
                <a:off x="4871864" y="1833952"/>
                <a:ext cx="2371512" cy="802960"/>
                <a:chOff x="4143851" y="532568"/>
                <a:chExt cx="4142700" cy="584449"/>
              </a:xfrm>
            </p:grpSpPr>
            <p:sp>
              <p:nvSpPr>
                <p:cNvPr id="114" name="圆角矩形 10"/>
                <p:cNvSpPr/>
                <p:nvPr/>
              </p:nvSpPr>
              <p:spPr>
                <a:xfrm>
                  <a:off x="4143851" y="532568"/>
                  <a:ext cx="4142700" cy="584449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61000">
                      <a:srgbClr val="F6F6F6"/>
                    </a:gs>
                    <a:gs pos="30000">
                      <a:srgbClr val="E0E0E0"/>
                    </a:gs>
                    <a:gs pos="1000">
                      <a:srgbClr val="DEDEDE"/>
                    </a:gs>
                    <a:gs pos="100000">
                      <a:sysClr val="window" lastClr="FFFFFF"/>
                    </a:gs>
                  </a:gsLst>
                  <a:lin ang="13500000" scaled="1"/>
                  <a:tileRect/>
                </a:gradFill>
                <a:ln w="19050" cap="flat" cmpd="sng" algn="ctr">
                  <a:noFill/>
                  <a:prstDash val="solid"/>
                  <a:miter lim="800000"/>
                </a:ln>
                <a:effectLst>
                  <a:outerShdw blurRad="444500" dist="1905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015" b="0" i="0" u="none" strike="noStrike" kern="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5" name="圆角矩形 11"/>
                <p:cNvSpPr/>
                <p:nvPr/>
              </p:nvSpPr>
              <p:spPr>
                <a:xfrm>
                  <a:off x="4177197" y="548816"/>
                  <a:ext cx="4088103" cy="55195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ysClr val="window" lastClr="FFFFFF">
                        <a:lumMod val="89000"/>
                      </a:sysClr>
                    </a:gs>
                    <a:gs pos="67000">
                      <a:srgbClr val="F9F9F9"/>
                    </a:gs>
                  </a:gsLst>
                  <a:lin ang="2700000" scaled="1"/>
                </a:gra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015" b="0" i="0" u="none" strike="noStrike" kern="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13" name="TextBox 48"/>
              <p:cNvSpPr txBox="1"/>
              <p:nvPr/>
            </p:nvSpPr>
            <p:spPr>
              <a:xfrm>
                <a:off x="5164483" y="2066595"/>
                <a:ext cx="1856445" cy="341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000" b="1">
                    <a:gradFill>
                      <a:gsLst>
                        <a:gs pos="1000">
                          <a:srgbClr val="4EE4D2"/>
                        </a:gs>
                        <a:gs pos="100000">
                          <a:srgbClr val="0070C0"/>
                        </a:gs>
                      </a:gsLst>
                      <a:lin ang="27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ctr" defTabSz="6858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500" b="0" kern="0" dirty="0" smtClean="0">
                    <a:solidFill>
                      <a:prstClr val="white">
                        <a:lumMod val="50000"/>
                      </a:prstClr>
                    </a:solidFill>
                  </a:rPr>
                  <a:t>時間</a:t>
                </a:r>
                <a:endParaRPr kumimoji="0" lang="zh-CN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6" name="TextBox 57"/>
            <p:cNvSpPr txBox="1"/>
            <p:nvPr/>
          </p:nvSpPr>
          <p:spPr>
            <a:xfrm>
              <a:off x="5630038" y="1370478"/>
              <a:ext cx="2091347" cy="45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defTabSz="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拆解</a:t>
              </a:r>
              <a:r>
                <a:rPr lang="zh-TW" altLang="en-US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任務</a:t>
              </a:r>
              <a:endParaRPr lang="en-US" altLang="zh-TW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defTabSz="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番茄鐘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7" name="Group 35"/>
            <p:cNvGrpSpPr>
              <a:grpSpLocks noChangeAspect="1"/>
            </p:cNvGrpSpPr>
            <p:nvPr/>
          </p:nvGrpSpPr>
          <p:grpSpPr bwMode="auto">
            <a:xfrm>
              <a:off x="3090123" y="1399881"/>
              <a:ext cx="347751" cy="356693"/>
              <a:chOff x="2446" y="1254"/>
              <a:chExt cx="868" cy="869"/>
            </a:xfrm>
            <a:solidFill>
              <a:sysClr val="window" lastClr="FFFFFF"/>
            </a:solidFill>
          </p:grpSpPr>
          <p:sp>
            <p:nvSpPr>
              <p:cNvPr id="118" name="Freeform 36"/>
              <p:cNvSpPr>
                <a:spLocks noEditPoints="1"/>
              </p:cNvSpPr>
              <p:nvPr/>
            </p:nvSpPr>
            <p:spPr bwMode="auto">
              <a:xfrm>
                <a:off x="2446" y="1254"/>
                <a:ext cx="868" cy="869"/>
              </a:xfrm>
              <a:custGeom>
                <a:avLst/>
                <a:gdLst>
                  <a:gd name="T0" fmla="*/ 184 w 368"/>
                  <a:gd name="T1" fmla="*/ 0 h 368"/>
                  <a:gd name="T2" fmla="*/ 0 w 368"/>
                  <a:gd name="T3" fmla="*/ 184 h 368"/>
                  <a:gd name="T4" fmla="*/ 184 w 368"/>
                  <a:gd name="T5" fmla="*/ 368 h 368"/>
                  <a:gd name="T6" fmla="*/ 368 w 368"/>
                  <a:gd name="T7" fmla="*/ 184 h 368"/>
                  <a:gd name="T8" fmla="*/ 184 w 368"/>
                  <a:gd name="T9" fmla="*/ 0 h 368"/>
                  <a:gd name="T10" fmla="*/ 184 w 368"/>
                  <a:gd name="T11" fmla="*/ 328 h 368"/>
                  <a:gd name="T12" fmla="*/ 40 w 368"/>
                  <a:gd name="T13" fmla="*/ 184 h 368"/>
                  <a:gd name="T14" fmla="*/ 184 w 368"/>
                  <a:gd name="T15" fmla="*/ 40 h 368"/>
                  <a:gd name="T16" fmla="*/ 328 w 368"/>
                  <a:gd name="T17" fmla="*/ 184 h 368"/>
                  <a:gd name="T18" fmla="*/ 184 w 368"/>
                  <a:gd name="T19" fmla="*/ 328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8" h="368">
                    <a:moveTo>
                      <a:pt x="184" y="0"/>
                    </a:moveTo>
                    <a:cubicBezTo>
                      <a:pt x="82" y="0"/>
                      <a:pt x="0" y="82"/>
                      <a:pt x="0" y="184"/>
                    </a:cubicBezTo>
                    <a:cubicBezTo>
                      <a:pt x="0" y="286"/>
                      <a:pt x="82" y="368"/>
                      <a:pt x="184" y="368"/>
                    </a:cubicBezTo>
                    <a:cubicBezTo>
                      <a:pt x="285" y="368"/>
                      <a:pt x="368" y="286"/>
                      <a:pt x="368" y="184"/>
                    </a:cubicBezTo>
                    <a:cubicBezTo>
                      <a:pt x="368" y="82"/>
                      <a:pt x="285" y="0"/>
                      <a:pt x="184" y="0"/>
                    </a:cubicBezTo>
                    <a:close/>
                    <a:moveTo>
                      <a:pt x="184" y="328"/>
                    </a:moveTo>
                    <a:cubicBezTo>
                      <a:pt x="104" y="328"/>
                      <a:pt x="40" y="263"/>
                      <a:pt x="40" y="184"/>
                    </a:cubicBezTo>
                    <a:cubicBezTo>
                      <a:pt x="40" y="104"/>
                      <a:pt x="104" y="40"/>
                      <a:pt x="184" y="40"/>
                    </a:cubicBezTo>
                    <a:cubicBezTo>
                      <a:pt x="263" y="40"/>
                      <a:pt x="328" y="104"/>
                      <a:pt x="328" y="184"/>
                    </a:cubicBezTo>
                    <a:cubicBezTo>
                      <a:pt x="328" y="263"/>
                      <a:pt x="263" y="328"/>
                      <a:pt x="184" y="3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Freeform 37"/>
              <p:cNvSpPr/>
              <p:nvPr/>
            </p:nvSpPr>
            <p:spPr bwMode="auto">
              <a:xfrm>
                <a:off x="2847" y="1443"/>
                <a:ext cx="208" cy="420"/>
              </a:xfrm>
              <a:custGeom>
                <a:avLst/>
                <a:gdLst>
                  <a:gd name="T0" fmla="*/ 66 w 208"/>
                  <a:gd name="T1" fmla="*/ 0 h 420"/>
                  <a:gd name="T2" fmla="*/ 0 w 208"/>
                  <a:gd name="T3" fmla="*/ 0 h 420"/>
                  <a:gd name="T4" fmla="*/ 0 w 208"/>
                  <a:gd name="T5" fmla="*/ 260 h 420"/>
                  <a:gd name="T6" fmla="*/ 160 w 208"/>
                  <a:gd name="T7" fmla="*/ 420 h 420"/>
                  <a:gd name="T8" fmla="*/ 208 w 208"/>
                  <a:gd name="T9" fmla="*/ 373 h 420"/>
                  <a:gd name="T10" fmla="*/ 66 w 208"/>
                  <a:gd name="T11" fmla="*/ 231 h 420"/>
                  <a:gd name="T12" fmla="*/ 66 w 208"/>
                  <a:gd name="T13" fmla="*/ 0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420">
                    <a:moveTo>
                      <a:pt x="66" y="0"/>
                    </a:moveTo>
                    <a:lnTo>
                      <a:pt x="0" y="0"/>
                    </a:lnTo>
                    <a:lnTo>
                      <a:pt x="0" y="260"/>
                    </a:lnTo>
                    <a:lnTo>
                      <a:pt x="160" y="420"/>
                    </a:lnTo>
                    <a:lnTo>
                      <a:pt x="208" y="373"/>
                    </a:lnTo>
                    <a:lnTo>
                      <a:pt x="66" y="231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0" name="圆角矩形 16"/>
            <p:cNvSpPr/>
            <p:nvPr/>
          </p:nvSpPr>
          <p:spPr>
            <a:xfrm>
              <a:off x="974544" y="2110913"/>
              <a:ext cx="5422554" cy="701945"/>
            </a:xfrm>
            <a:prstGeom prst="roundRect">
              <a:avLst>
                <a:gd name="adj" fmla="val 50000"/>
              </a:avLst>
            </a:prstGeom>
            <a:solidFill>
              <a:srgbClr val="F1744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1" name="组合 17"/>
            <p:cNvGrpSpPr/>
            <p:nvPr/>
          </p:nvGrpSpPr>
          <p:grpSpPr>
            <a:xfrm>
              <a:off x="3701701" y="2164786"/>
              <a:ext cx="1778634" cy="602220"/>
              <a:chOff x="4893037" y="2996774"/>
              <a:chExt cx="2371512" cy="802960"/>
            </a:xfrm>
          </p:grpSpPr>
          <p:grpSp>
            <p:nvGrpSpPr>
              <p:cNvPr id="122" name="组合 18"/>
              <p:cNvGrpSpPr/>
              <p:nvPr/>
            </p:nvGrpSpPr>
            <p:grpSpPr>
              <a:xfrm>
                <a:off x="4893037" y="2996774"/>
                <a:ext cx="2371512" cy="802960"/>
                <a:chOff x="4143851" y="532568"/>
                <a:chExt cx="4142700" cy="584449"/>
              </a:xfrm>
            </p:grpSpPr>
            <p:sp>
              <p:nvSpPr>
                <p:cNvPr id="124" name="圆角矩形 20"/>
                <p:cNvSpPr/>
                <p:nvPr/>
              </p:nvSpPr>
              <p:spPr>
                <a:xfrm>
                  <a:off x="4143851" y="532568"/>
                  <a:ext cx="4142700" cy="584449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61000">
                      <a:srgbClr val="F6F6F6"/>
                    </a:gs>
                    <a:gs pos="30000">
                      <a:srgbClr val="E0E0E0"/>
                    </a:gs>
                    <a:gs pos="1000">
                      <a:srgbClr val="DEDEDE"/>
                    </a:gs>
                    <a:gs pos="100000">
                      <a:sysClr val="window" lastClr="FFFFFF"/>
                    </a:gs>
                  </a:gsLst>
                  <a:lin ang="13500000" scaled="1"/>
                  <a:tileRect/>
                </a:gradFill>
                <a:ln w="19050" cap="flat" cmpd="sng" algn="ctr">
                  <a:noFill/>
                  <a:prstDash val="solid"/>
                  <a:miter lim="800000"/>
                </a:ln>
                <a:effectLst>
                  <a:outerShdw blurRad="444500" dist="1905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015" b="0" i="0" u="none" strike="noStrike" kern="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5" name="圆角矩形 21"/>
                <p:cNvSpPr/>
                <p:nvPr/>
              </p:nvSpPr>
              <p:spPr>
                <a:xfrm>
                  <a:off x="4177197" y="548816"/>
                  <a:ext cx="4088103" cy="55195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ysClr val="window" lastClr="FFFFFF">
                        <a:lumMod val="89000"/>
                      </a:sysClr>
                    </a:gs>
                    <a:gs pos="67000">
                      <a:srgbClr val="F9F9F9"/>
                    </a:gs>
                  </a:gsLst>
                  <a:lin ang="2700000" scaled="1"/>
                </a:gra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015" b="0" i="0" u="none" strike="noStrike" kern="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3" name="TextBox 65"/>
              <p:cNvSpPr txBox="1"/>
              <p:nvPr/>
            </p:nvSpPr>
            <p:spPr>
              <a:xfrm>
                <a:off x="5221464" y="3238369"/>
                <a:ext cx="1835272" cy="341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000" b="1">
                    <a:gradFill>
                      <a:gsLst>
                        <a:gs pos="1000">
                          <a:srgbClr val="4EE4D2"/>
                        </a:gs>
                        <a:gs pos="100000">
                          <a:srgbClr val="0070C0"/>
                        </a:gs>
                      </a:gsLst>
                      <a:lin ang="27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lvl="0" algn="ctr" defTabSz="685800">
                  <a:defRPr/>
                </a:pPr>
                <a:r>
                  <a:rPr lang="zh-TW" altLang="en-US" sz="1500" b="0" kern="0" dirty="0">
                    <a:solidFill>
                      <a:prstClr val="white">
                        <a:lumMod val="50000"/>
                      </a:prstClr>
                    </a:solidFill>
                  </a:rPr>
                  <a:t>邏輯</a:t>
                </a:r>
                <a:r>
                  <a:rPr lang="zh-TW" altLang="en-US" sz="1500" b="0" kern="0" dirty="0" smtClean="0">
                    <a:solidFill>
                      <a:prstClr val="white">
                        <a:lumMod val="50000"/>
                      </a:prstClr>
                    </a:solidFill>
                  </a:rPr>
                  <a:t>思路</a:t>
                </a:r>
                <a:endParaRPr lang="zh-CN" altLang="en-US" sz="1500" b="0" kern="0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p:grpSp>
        <p:sp>
          <p:nvSpPr>
            <p:cNvPr id="126" name="TextBox 66"/>
            <p:cNvSpPr txBox="1"/>
            <p:nvPr/>
          </p:nvSpPr>
          <p:spPr>
            <a:xfrm>
              <a:off x="1422084" y="2242594"/>
              <a:ext cx="2091347" cy="45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171450" indent="-171450" defTabSz="685800">
                <a:lnSpc>
                  <a:spcPct val="150000"/>
                </a:lnSpc>
                <a:buFont typeface="Arial" panose="020B0604020202020204" pitchFamily="34" charset="0"/>
                <a:buChar char="•"/>
                <a:defRPr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r"/>
              <a:r>
                <a:rPr lang="zh-TW" altLang="en-US" dirty="0" smtClean="0"/>
                <a:t>流程圖</a:t>
              </a:r>
              <a:endParaRPr lang="en-US" altLang="zh-TW" dirty="0" smtClean="0"/>
            </a:p>
            <a:p>
              <a:pPr algn="r"/>
              <a:r>
                <a:rPr lang="zh-TW" altLang="en-US" dirty="0"/>
                <a:t>小步測試</a:t>
              </a:r>
              <a:endParaRPr lang="zh-CN" altLang="en-US" dirty="0"/>
            </a:p>
          </p:txBody>
        </p:sp>
        <p:sp>
          <p:nvSpPr>
            <p:cNvPr id="127" name="圆角矩形 23"/>
            <p:cNvSpPr/>
            <p:nvPr/>
          </p:nvSpPr>
          <p:spPr>
            <a:xfrm>
              <a:off x="2683521" y="2971563"/>
              <a:ext cx="5422554" cy="701945"/>
            </a:xfrm>
            <a:prstGeom prst="roundRect">
              <a:avLst>
                <a:gd name="adj" fmla="val 50000"/>
              </a:avLst>
            </a:prstGeom>
            <a:solidFill>
              <a:srgbClr val="015A74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8" name="组合 24"/>
            <p:cNvGrpSpPr/>
            <p:nvPr/>
          </p:nvGrpSpPr>
          <p:grpSpPr>
            <a:xfrm>
              <a:off x="3685821" y="3025436"/>
              <a:ext cx="1778634" cy="602220"/>
              <a:chOff x="4871864" y="1833952"/>
              <a:chExt cx="2371512" cy="802960"/>
            </a:xfrm>
          </p:grpSpPr>
          <p:grpSp>
            <p:nvGrpSpPr>
              <p:cNvPr id="129" name="组合 25"/>
              <p:cNvGrpSpPr/>
              <p:nvPr/>
            </p:nvGrpSpPr>
            <p:grpSpPr>
              <a:xfrm>
                <a:off x="4871864" y="1833952"/>
                <a:ext cx="2371512" cy="802960"/>
                <a:chOff x="4143851" y="532568"/>
                <a:chExt cx="4142700" cy="584449"/>
              </a:xfrm>
            </p:grpSpPr>
            <p:sp>
              <p:nvSpPr>
                <p:cNvPr id="131" name="圆角矩形 27"/>
                <p:cNvSpPr/>
                <p:nvPr/>
              </p:nvSpPr>
              <p:spPr>
                <a:xfrm>
                  <a:off x="4143851" y="532568"/>
                  <a:ext cx="4142700" cy="584449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61000">
                      <a:srgbClr val="F6F6F6"/>
                    </a:gs>
                    <a:gs pos="30000">
                      <a:srgbClr val="E0E0E0"/>
                    </a:gs>
                    <a:gs pos="1000">
                      <a:srgbClr val="DEDEDE"/>
                    </a:gs>
                    <a:gs pos="100000">
                      <a:sysClr val="window" lastClr="FFFFFF"/>
                    </a:gs>
                  </a:gsLst>
                  <a:lin ang="13500000" scaled="1"/>
                  <a:tileRect/>
                </a:gradFill>
                <a:ln w="19050" cap="flat" cmpd="sng" algn="ctr">
                  <a:noFill/>
                  <a:prstDash val="solid"/>
                  <a:miter lim="800000"/>
                </a:ln>
                <a:effectLst>
                  <a:outerShdw blurRad="444500" dist="1905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015" b="0" i="0" u="none" strike="noStrike" kern="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2" name="圆角矩形 28"/>
                <p:cNvSpPr/>
                <p:nvPr/>
              </p:nvSpPr>
              <p:spPr>
                <a:xfrm>
                  <a:off x="4177197" y="548816"/>
                  <a:ext cx="4088103" cy="55195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ysClr val="window" lastClr="FFFFFF">
                        <a:lumMod val="89000"/>
                      </a:sysClr>
                    </a:gs>
                    <a:gs pos="67000">
                      <a:srgbClr val="F9F9F9"/>
                    </a:gs>
                  </a:gsLst>
                  <a:lin ang="2700000" scaled="1"/>
                </a:gra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015" b="0" i="0" u="none" strike="noStrike" kern="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30" name="TextBox 78"/>
              <p:cNvSpPr txBox="1"/>
              <p:nvPr/>
            </p:nvSpPr>
            <p:spPr>
              <a:xfrm>
                <a:off x="5200291" y="2075547"/>
                <a:ext cx="1780568" cy="341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000" b="1">
                    <a:gradFill>
                      <a:gsLst>
                        <a:gs pos="1000">
                          <a:srgbClr val="4EE4D2"/>
                        </a:gs>
                        <a:gs pos="100000">
                          <a:srgbClr val="0070C0"/>
                        </a:gs>
                      </a:gsLst>
                      <a:lin ang="27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ctr" defTabSz="6858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5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團隊合作</a:t>
                </a:r>
                <a:endParaRPr kumimoji="0" lang="zh-CN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3" name="TextBox 81"/>
            <p:cNvSpPr txBox="1"/>
            <p:nvPr/>
          </p:nvSpPr>
          <p:spPr>
            <a:xfrm>
              <a:off x="5630038" y="3103244"/>
              <a:ext cx="2091347" cy="45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171450" indent="-171450" algn="r" defTabSz="685800">
                <a:lnSpc>
                  <a:spcPct val="150000"/>
                </a:lnSpc>
                <a:buFont typeface="Arial" panose="020B0604020202020204" pitchFamily="34" charset="0"/>
                <a:buChar char="•"/>
                <a:defRPr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TW" altLang="en-US" dirty="0"/>
                <a:t>隨時建議</a:t>
              </a:r>
              <a:endParaRPr lang="en-US" altLang="zh-TW" dirty="0" smtClean="0"/>
            </a:p>
            <a:p>
              <a:pPr algn="l"/>
              <a:r>
                <a:rPr lang="zh-TW" altLang="en-US" dirty="0" smtClean="0"/>
                <a:t>心靈雞湯</a:t>
              </a:r>
              <a:endParaRPr lang="zh-CN" altLang="en-US" dirty="0"/>
            </a:p>
          </p:txBody>
        </p:sp>
        <p:sp>
          <p:nvSpPr>
            <p:cNvPr id="134" name="KSO_Shape"/>
            <p:cNvSpPr/>
            <p:nvPr/>
          </p:nvSpPr>
          <p:spPr bwMode="auto">
            <a:xfrm>
              <a:off x="3037272" y="3199344"/>
              <a:ext cx="442754" cy="258274"/>
            </a:xfrm>
            <a:custGeom>
              <a:avLst/>
              <a:gdLst>
                <a:gd name="T0" fmla="*/ 2147483646 w 317"/>
                <a:gd name="T1" fmla="*/ 2147483646 h 185"/>
                <a:gd name="T2" fmla="*/ 2147483646 w 317"/>
                <a:gd name="T3" fmla="*/ 2147483646 h 185"/>
                <a:gd name="T4" fmla="*/ 2147483646 w 317"/>
                <a:gd name="T5" fmla="*/ 2147483646 h 185"/>
                <a:gd name="T6" fmla="*/ 2147483646 w 317"/>
                <a:gd name="T7" fmla="*/ 2147483646 h 185"/>
                <a:gd name="T8" fmla="*/ 2147483646 w 317"/>
                <a:gd name="T9" fmla="*/ 0 h 185"/>
                <a:gd name="T10" fmla="*/ 2147483646 w 317"/>
                <a:gd name="T11" fmla="*/ 0 h 185"/>
                <a:gd name="T12" fmla="*/ 2147483646 w 317"/>
                <a:gd name="T13" fmla="*/ 0 h 185"/>
                <a:gd name="T14" fmla="*/ 2147483646 w 317"/>
                <a:gd name="T15" fmla="*/ 0 h 185"/>
                <a:gd name="T16" fmla="*/ 2147483646 w 317"/>
                <a:gd name="T17" fmla="*/ 2147483646 h 185"/>
                <a:gd name="T18" fmla="*/ 2147483646 w 317"/>
                <a:gd name="T19" fmla="*/ 2147483646 h 185"/>
                <a:gd name="T20" fmla="*/ 2147483646 w 317"/>
                <a:gd name="T21" fmla="*/ 2147483646 h 185"/>
                <a:gd name="T22" fmla="*/ 2147483646 w 317"/>
                <a:gd name="T23" fmla="*/ 2147483646 h 185"/>
                <a:gd name="T24" fmla="*/ 2147483646 w 317"/>
                <a:gd name="T25" fmla="*/ 2147483646 h 185"/>
                <a:gd name="T26" fmla="*/ 2147483646 w 317"/>
                <a:gd name="T27" fmla="*/ 2147483646 h 185"/>
                <a:gd name="T28" fmla="*/ 2147483646 w 317"/>
                <a:gd name="T29" fmla="*/ 2147483646 h 185"/>
                <a:gd name="T30" fmla="*/ 2147483646 w 317"/>
                <a:gd name="T31" fmla="*/ 2147483646 h 185"/>
                <a:gd name="T32" fmla="*/ 2147483646 w 317"/>
                <a:gd name="T33" fmla="*/ 2147483646 h 185"/>
                <a:gd name="T34" fmla="*/ 2147483646 w 317"/>
                <a:gd name="T35" fmla="*/ 2147483646 h 185"/>
                <a:gd name="T36" fmla="*/ 2147483646 w 317"/>
                <a:gd name="T37" fmla="*/ 2147483646 h 185"/>
                <a:gd name="T38" fmla="*/ 2147483646 w 317"/>
                <a:gd name="T39" fmla="*/ 2147483646 h 185"/>
                <a:gd name="T40" fmla="*/ 2147483646 w 317"/>
                <a:gd name="T41" fmla="*/ 2147483646 h 185"/>
                <a:gd name="T42" fmla="*/ 2147483646 w 317"/>
                <a:gd name="T43" fmla="*/ 2147483646 h 185"/>
                <a:gd name="T44" fmla="*/ 2147483646 w 317"/>
                <a:gd name="T45" fmla="*/ 2147483646 h 185"/>
                <a:gd name="T46" fmla="*/ 2147483646 w 317"/>
                <a:gd name="T47" fmla="*/ 2147483646 h 185"/>
                <a:gd name="T48" fmla="*/ 2147483646 w 317"/>
                <a:gd name="T49" fmla="*/ 2147483646 h 185"/>
                <a:gd name="T50" fmla="*/ 2147483646 w 317"/>
                <a:gd name="T51" fmla="*/ 2147483646 h 185"/>
                <a:gd name="T52" fmla="*/ 2147483646 w 317"/>
                <a:gd name="T53" fmla="*/ 2147483646 h 185"/>
                <a:gd name="T54" fmla="*/ 2147483646 w 317"/>
                <a:gd name="T55" fmla="*/ 2147483646 h 185"/>
                <a:gd name="T56" fmla="*/ 2147483646 w 317"/>
                <a:gd name="T57" fmla="*/ 2147483646 h 185"/>
                <a:gd name="T58" fmla="*/ 2147483646 w 317"/>
                <a:gd name="T59" fmla="*/ 2147483646 h 185"/>
                <a:gd name="T60" fmla="*/ 2147483646 w 317"/>
                <a:gd name="T61" fmla="*/ 2147483646 h 185"/>
                <a:gd name="T62" fmla="*/ 2147483646 w 317"/>
                <a:gd name="T63" fmla="*/ 2147483646 h 185"/>
                <a:gd name="T64" fmla="*/ 2147483646 w 317"/>
                <a:gd name="T65" fmla="*/ 2147483646 h 185"/>
                <a:gd name="T66" fmla="*/ 2147483646 w 317"/>
                <a:gd name="T67" fmla="*/ 2147483646 h 185"/>
                <a:gd name="T68" fmla="*/ 2147483646 w 317"/>
                <a:gd name="T69" fmla="*/ 0 h 185"/>
                <a:gd name="T70" fmla="*/ 2147483646 w 317"/>
                <a:gd name="T71" fmla="*/ 2147483646 h 185"/>
                <a:gd name="T72" fmla="*/ 2147483646 w 317"/>
                <a:gd name="T73" fmla="*/ 2147483646 h 18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17" h="185">
                  <a:moveTo>
                    <a:pt x="256" y="62"/>
                  </a:moveTo>
                  <a:cubicBezTo>
                    <a:pt x="247" y="62"/>
                    <a:pt x="239" y="64"/>
                    <a:pt x="231" y="67"/>
                  </a:cubicBezTo>
                  <a:cubicBezTo>
                    <a:pt x="195" y="3"/>
                    <a:pt x="195" y="3"/>
                    <a:pt x="195" y="3"/>
                  </a:cubicBezTo>
                  <a:cubicBezTo>
                    <a:pt x="195" y="3"/>
                    <a:pt x="195" y="3"/>
                    <a:pt x="195" y="3"/>
                  </a:cubicBezTo>
                  <a:cubicBezTo>
                    <a:pt x="195" y="3"/>
                    <a:pt x="195" y="3"/>
                    <a:pt x="194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4" y="2"/>
                    <a:pt x="194" y="2"/>
                    <a:pt x="194" y="1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2" y="1"/>
                    <a:pt x="192" y="0"/>
                    <a:pt x="192" y="0"/>
                  </a:cubicBezTo>
                  <a:cubicBezTo>
                    <a:pt x="192" y="0"/>
                    <a:pt x="192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0" y="0"/>
                    <a:pt x="190" y="0"/>
                  </a:cubicBezTo>
                  <a:cubicBezTo>
                    <a:pt x="190" y="0"/>
                    <a:pt x="190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62" y="3"/>
                    <a:pt x="162" y="6"/>
                  </a:cubicBezTo>
                  <a:cubicBezTo>
                    <a:pt x="162" y="10"/>
                    <a:pt x="165" y="13"/>
                    <a:pt x="169" y="13"/>
                  </a:cubicBezTo>
                  <a:cubicBezTo>
                    <a:pt x="185" y="13"/>
                    <a:pt x="185" y="13"/>
                    <a:pt x="185" y="13"/>
                  </a:cubicBezTo>
                  <a:cubicBezTo>
                    <a:pt x="195" y="30"/>
                    <a:pt x="195" y="30"/>
                    <a:pt x="19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9" y="74"/>
                    <a:pt x="121" y="75"/>
                    <a:pt x="123" y="75"/>
                  </a:cubicBezTo>
                  <a:cubicBezTo>
                    <a:pt x="124" y="75"/>
                    <a:pt x="125" y="74"/>
                    <a:pt x="126" y="74"/>
                  </a:cubicBezTo>
                  <a:cubicBezTo>
                    <a:pt x="129" y="72"/>
                    <a:pt x="130" y="68"/>
                    <a:pt x="128" y="65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94" y="43"/>
                    <a:pt x="194" y="43"/>
                    <a:pt x="194" y="43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19" y="86"/>
                    <a:pt x="93" y="62"/>
                    <a:pt x="61" y="62"/>
                  </a:cubicBezTo>
                  <a:cubicBezTo>
                    <a:pt x="27" y="62"/>
                    <a:pt x="0" y="90"/>
                    <a:pt x="0" y="123"/>
                  </a:cubicBezTo>
                  <a:cubicBezTo>
                    <a:pt x="0" y="157"/>
                    <a:pt x="27" y="185"/>
                    <a:pt x="61" y="185"/>
                  </a:cubicBezTo>
                  <a:cubicBezTo>
                    <a:pt x="93" y="185"/>
                    <a:pt x="119" y="161"/>
                    <a:pt x="123" y="130"/>
                  </a:cubicBezTo>
                  <a:cubicBezTo>
                    <a:pt x="123" y="130"/>
                    <a:pt x="151" y="130"/>
                    <a:pt x="155" y="130"/>
                  </a:cubicBezTo>
                  <a:cubicBezTo>
                    <a:pt x="158" y="130"/>
                    <a:pt x="159" y="129"/>
                    <a:pt x="161" y="127"/>
                  </a:cubicBezTo>
                  <a:cubicBezTo>
                    <a:pt x="206" y="49"/>
                    <a:pt x="206" y="49"/>
                    <a:pt x="206" y="49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204" y="85"/>
                    <a:pt x="194" y="103"/>
                    <a:pt x="194" y="123"/>
                  </a:cubicBezTo>
                  <a:cubicBezTo>
                    <a:pt x="194" y="157"/>
                    <a:pt x="222" y="185"/>
                    <a:pt x="256" y="185"/>
                  </a:cubicBezTo>
                  <a:cubicBezTo>
                    <a:pt x="290" y="185"/>
                    <a:pt x="317" y="157"/>
                    <a:pt x="317" y="123"/>
                  </a:cubicBezTo>
                  <a:cubicBezTo>
                    <a:pt x="317" y="90"/>
                    <a:pt x="290" y="62"/>
                    <a:pt x="256" y="62"/>
                  </a:cubicBezTo>
                  <a:close/>
                  <a:moveTo>
                    <a:pt x="61" y="101"/>
                  </a:moveTo>
                  <a:cubicBezTo>
                    <a:pt x="49" y="101"/>
                    <a:pt x="38" y="111"/>
                    <a:pt x="38" y="124"/>
                  </a:cubicBezTo>
                  <a:cubicBezTo>
                    <a:pt x="38" y="136"/>
                    <a:pt x="49" y="146"/>
                    <a:pt x="61" y="146"/>
                  </a:cubicBezTo>
                  <a:cubicBezTo>
                    <a:pt x="72" y="146"/>
                    <a:pt x="81" y="139"/>
                    <a:pt x="83" y="130"/>
                  </a:cubicBezTo>
                  <a:cubicBezTo>
                    <a:pt x="111" y="130"/>
                    <a:pt x="111" y="130"/>
                    <a:pt x="111" y="130"/>
                  </a:cubicBezTo>
                  <a:cubicBezTo>
                    <a:pt x="108" y="155"/>
                    <a:pt x="87" y="174"/>
                    <a:pt x="61" y="174"/>
                  </a:cubicBezTo>
                  <a:cubicBezTo>
                    <a:pt x="34" y="174"/>
                    <a:pt x="11" y="151"/>
                    <a:pt x="11" y="123"/>
                  </a:cubicBezTo>
                  <a:cubicBezTo>
                    <a:pt x="11" y="96"/>
                    <a:pt x="34" y="73"/>
                    <a:pt x="61" y="73"/>
                  </a:cubicBezTo>
                  <a:cubicBezTo>
                    <a:pt x="87" y="73"/>
                    <a:pt x="108" y="92"/>
                    <a:pt x="111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1" y="108"/>
                    <a:pt x="72" y="101"/>
                    <a:pt x="61" y="101"/>
                  </a:cubicBezTo>
                  <a:close/>
                  <a:moveTo>
                    <a:pt x="256" y="174"/>
                  </a:moveTo>
                  <a:cubicBezTo>
                    <a:pt x="228" y="174"/>
                    <a:pt x="206" y="151"/>
                    <a:pt x="206" y="123"/>
                  </a:cubicBezTo>
                  <a:cubicBezTo>
                    <a:pt x="206" y="107"/>
                    <a:pt x="213" y="93"/>
                    <a:pt x="226" y="84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35" y="112"/>
                    <a:pt x="233" y="117"/>
                    <a:pt x="233" y="124"/>
                  </a:cubicBezTo>
                  <a:cubicBezTo>
                    <a:pt x="233" y="136"/>
                    <a:pt x="243" y="146"/>
                    <a:pt x="256" y="146"/>
                  </a:cubicBezTo>
                  <a:cubicBezTo>
                    <a:pt x="268" y="146"/>
                    <a:pt x="279" y="136"/>
                    <a:pt x="279" y="124"/>
                  </a:cubicBezTo>
                  <a:cubicBezTo>
                    <a:pt x="279" y="111"/>
                    <a:pt x="268" y="101"/>
                    <a:pt x="256" y="101"/>
                  </a:cubicBezTo>
                  <a:cubicBezTo>
                    <a:pt x="254" y="101"/>
                    <a:pt x="252" y="101"/>
                    <a:pt x="251" y="101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43" y="75"/>
                    <a:pt x="249" y="73"/>
                    <a:pt x="256" y="73"/>
                  </a:cubicBezTo>
                  <a:cubicBezTo>
                    <a:pt x="283" y="73"/>
                    <a:pt x="306" y="96"/>
                    <a:pt x="306" y="123"/>
                  </a:cubicBezTo>
                  <a:cubicBezTo>
                    <a:pt x="306" y="151"/>
                    <a:pt x="283" y="174"/>
                    <a:pt x="256" y="174"/>
                  </a:cubicBezTo>
                  <a:close/>
                  <a:moveTo>
                    <a:pt x="63" y="6"/>
                  </a:moveTo>
                  <a:cubicBezTo>
                    <a:pt x="63" y="3"/>
                    <a:pt x="66" y="0"/>
                    <a:pt x="6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4" y="0"/>
                    <a:pt x="117" y="3"/>
                    <a:pt x="117" y="6"/>
                  </a:cubicBezTo>
                  <a:cubicBezTo>
                    <a:pt x="117" y="10"/>
                    <a:pt x="114" y="13"/>
                    <a:pt x="110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6" y="13"/>
                    <a:pt x="63" y="10"/>
                    <a:pt x="63" y="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圆角矩形 31"/>
            <p:cNvSpPr/>
            <p:nvPr/>
          </p:nvSpPr>
          <p:spPr>
            <a:xfrm>
              <a:off x="974544" y="3835659"/>
              <a:ext cx="5422554" cy="701945"/>
            </a:xfrm>
            <a:prstGeom prst="roundRect">
              <a:avLst>
                <a:gd name="adj" fmla="val 50000"/>
              </a:avLst>
            </a:prstGeom>
            <a:solidFill>
              <a:srgbClr val="E94744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6" name="组合 32"/>
            <p:cNvGrpSpPr/>
            <p:nvPr/>
          </p:nvGrpSpPr>
          <p:grpSpPr>
            <a:xfrm>
              <a:off x="3701701" y="3889532"/>
              <a:ext cx="1778634" cy="602220"/>
              <a:chOff x="4893037" y="2996774"/>
              <a:chExt cx="2371512" cy="802960"/>
            </a:xfrm>
          </p:grpSpPr>
          <p:grpSp>
            <p:nvGrpSpPr>
              <p:cNvPr id="137" name="组合 33"/>
              <p:cNvGrpSpPr/>
              <p:nvPr/>
            </p:nvGrpSpPr>
            <p:grpSpPr>
              <a:xfrm>
                <a:off x="4893037" y="2996774"/>
                <a:ext cx="2371512" cy="802960"/>
                <a:chOff x="4143851" y="532568"/>
                <a:chExt cx="4142700" cy="584449"/>
              </a:xfrm>
            </p:grpSpPr>
            <p:sp>
              <p:nvSpPr>
                <p:cNvPr id="139" name="圆角矩形 35"/>
                <p:cNvSpPr/>
                <p:nvPr/>
              </p:nvSpPr>
              <p:spPr>
                <a:xfrm>
                  <a:off x="4143851" y="532568"/>
                  <a:ext cx="4142700" cy="584449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61000">
                      <a:srgbClr val="F6F6F6"/>
                    </a:gs>
                    <a:gs pos="30000">
                      <a:srgbClr val="E0E0E0"/>
                    </a:gs>
                    <a:gs pos="1000">
                      <a:srgbClr val="DEDEDE"/>
                    </a:gs>
                    <a:gs pos="100000">
                      <a:sysClr val="window" lastClr="FFFFFF"/>
                    </a:gs>
                  </a:gsLst>
                  <a:lin ang="13500000" scaled="1"/>
                  <a:tileRect/>
                </a:gradFill>
                <a:ln w="19050" cap="flat" cmpd="sng" algn="ctr">
                  <a:noFill/>
                  <a:prstDash val="solid"/>
                  <a:miter lim="800000"/>
                </a:ln>
                <a:effectLst>
                  <a:outerShdw blurRad="444500" dist="1905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015" b="0" i="0" u="none" strike="noStrike" kern="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0" name="圆角矩形 36"/>
                <p:cNvSpPr/>
                <p:nvPr/>
              </p:nvSpPr>
              <p:spPr>
                <a:xfrm>
                  <a:off x="4177197" y="548816"/>
                  <a:ext cx="4088103" cy="55195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ysClr val="window" lastClr="FFFFFF">
                        <a:lumMod val="89000"/>
                      </a:sysClr>
                    </a:gs>
                    <a:gs pos="67000">
                      <a:srgbClr val="F9F9F9"/>
                    </a:gs>
                  </a:gsLst>
                  <a:lin ang="2700000" scaled="1"/>
                </a:gra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015" b="0" i="0" u="none" strike="noStrike" kern="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38" name="TextBox 93"/>
              <p:cNvSpPr txBox="1"/>
              <p:nvPr/>
            </p:nvSpPr>
            <p:spPr>
              <a:xfrm>
                <a:off x="5221464" y="3238369"/>
                <a:ext cx="1723549" cy="341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000" b="1">
                    <a:gradFill>
                      <a:gsLst>
                        <a:gs pos="1000">
                          <a:srgbClr val="4EE4D2"/>
                        </a:gs>
                        <a:gs pos="100000">
                          <a:srgbClr val="0070C0"/>
                        </a:gs>
                      </a:gsLst>
                      <a:lin ang="27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ctr" defTabSz="6858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5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技能提升</a:t>
                </a:r>
                <a:endParaRPr kumimoji="0" lang="zh-CN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1" name="TextBox 96"/>
            <p:cNvSpPr txBox="1"/>
            <p:nvPr/>
          </p:nvSpPr>
          <p:spPr>
            <a:xfrm>
              <a:off x="1422084" y="3967340"/>
              <a:ext cx="2091347" cy="45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171450" indent="-171450" defTabSz="685800">
                <a:lnSpc>
                  <a:spcPct val="150000"/>
                </a:lnSpc>
                <a:buFont typeface="Arial" panose="020B0604020202020204" pitchFamily="34" charset="0"/>
                <a:buChar char="•"/>
                <a:defRPr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r"/>
              <a:r>
                <a:rPr lang="en-US" altLang="zh-CN" dirty="0" err="1" smtClean="0"/>
                <a:t>GitHub</a:t>
              </a:r>
              <a:endParaRPr lang="en-US" altLang="zh-CN" dirty="0" smtClean="0"/>
            </a:p>
            <a:p>
              <a:pPr algn="r"/>
              <a:r>
                <a:rPr lang="en-US" altLang="zh-CN" dirty="0" err="1"/>
                <a:t>RESTful</a:t>
              </a:r>
              <a:r>
                <a:rPr lang="en-US" altLang="zh-CN"/>
                <a:t> </a:t>
              </a:r>
              <a:r>
                <a:rPr lang="en-US" altLang="zh-CN" smtClean="0"/>
                <a:t>API </a:t>
              </a:r>
              <a:r>
                <a:rPr lang="en-US" altLang="zh-CN" dirty="0"/>
                <a:t>/ </a:t>
              </a:r>
              <a:r>
                <a:rPr lang="zh-TW" altLang="en-US" dirty="0" smtClean="0"/>
                <a:t>自建資料庫</a:t>
              </a:r>
              <a:endParaRPr lang="zh-CN" altLang="en-US" dirty="0"/>
            </a:p>
          </p:txBody>
        </p:sp>
        <p:sp>
          <p:nvSpPr>
            <p:cNvPr id="142" name="Freeform 41"/>
            <p:cNvSpPr>
              <a:spLocks noEditPoints="1"/>
            </p:cNvSpPr>
            <p:nvPr/>
          </p:nvSpPr>
          <p:spPr bwMode="auto">
            <a:xfrm>
              <a:off x="5726673" y="3994231"/>
              <a:ext cx="347900" cy="334467"/>
            </a:xfrm>
            <a:custGeom>
              <a:avLst/>
              <a:gdLst>
                <a:gd name="T0" fmla="*/ 419 w 628"/>
                <a:gd name="T1" fmla="*/ 232 h 600"/>
                <a:gd name="T2" fmla="*/ 411 w 628"/>
                <a:gd name="T3" fmla="*/ 249 h 600"/>
                <a:gd name="T4" fmla="*/ 408 w 628"/>
                <a:gd name="T5" fmla="*/ 261 h 600"/>
                <a:gd name="T6" fmla="*/ 409 w 628"/>
                <a:gd name="T7" fmla="*/ 283 h 600"/>
                <a:gd name="T8" fmla="*/ 417 w 628"/>
                <a:gd name="T9" fmla="*/ 305 h 600"/>
                <a:gd name="T10" fmla="*/ 424 w 628"/>
                <a:gd name="T11" fmla="*/ 315 h 600"/>
                <a:gd name="T12" fmla="*/ 441 w 628"/>
                <a:gd name="T13" fmla="*/ 330 h 600"/>
                <a:gd name="T14" fmla="*/ 453 w 628"/>
                <a:gd name="T15" fmla="*/ 335 h 600"/>
                <a:gd name="T16" fmla="*/ 478 w 628"/>
                <a:gd name="T17" fmla="*/ 200 h 600"/>
                <a:gd name="T18" fmla="*/ 449 w 628"/>
                <a:gd name="T19" fmla="*/ 207 h 600"/>
                <a:gd name="T20" fmla="*/ 433 w 628"/>
                <a:gd name="T21" fmla="*/ 216 h 600"/>
                <a:gd name="T22" fmla="*/ 425 w 628"/>
                <a:gd name="T23" fmla="*/ 224 h 600"/>
                <a:gd name="T24" fmla="*/ 384 w 628"/>
                <a:gd name="T25" fmla="*/ 70 h 600"/>
                <a:gd name="T26" fmla="*/ 314 w 628"/>
                <a:gd name="T27" fmla="*/ 140 h 600"/>
                <a:gd name="T28" fmla="*/ 379 w 628"/>
                <a:gd name="T29" fmla="*/ 283 h 600"/>
                <a:gd name="T30" fmla="*/ 379 w 628"/>
                <a:gd name="T31" fmla="*/ 254 h 600"/>
                <a:gd name="T32" fmla="*/ 359 w 628"/>
                <a:gd name="T33" fmla="*/ 154 h 600"/>
                <a:gd name="T34" fmla="*/ 249 w 628"/>
                <a:gd name="T35" fmla="*/ 270 h 600"/>
                <a:gd name="T36" fmla="*/ 314 w 628"/>
                <a:gd name="T37" fmla="*/ 396 h 600"/>
                <a:gd name="T38" fmla="*/ 282 w 628"/>
                <a:gd name="T39" fmla="*/ 400 h 600"/>
                <a:gd name="T40" fmla="*/ 267 w 628"/>
                <a:gd name="T41" fmla="*/ 382 h 600"/>
                <a:gd name="T42" fmla="*/ 257 w 628"/>
                <a:gd name="T43" fmla="*/ 374 h 600"/>
                <a:gd name="T44" fmla="*/ 214 w 628"/>
                <a:gd name="T45" fmla="*/ 356 h 600"/>
                <a:gd name="T46" fmla="*/ 195 w 628"/>
                <a:gd name="T47" fmla="*/ 354 h 600"/>
                <a:gd name="T48" fmla="*/ 0 w 628"/>
                <a:gd name="T49" fmla="*/ 600 h 600"/>
                <a:gd name="T50" fmla="*/ 83 w 628"/>
                <a:gd name="T51" fmla="*/ 454 h 600"/>
                <a:gd name="T52" fmla="*/ 216 w 628"/>
                <a:gd name="T53" fmla="*/ 454 h 600"/>
                <a:gd name="T54" fmla="*/ 301 w 628"/>
                <a:gd name="T55" fmla="*/ 600 h 600"/>
                <a:gd name="T56" fmla="*/ 282 w 628"/>
                <a:gd name="T57" fmla="*/ 400 h 600"/>
                <a:gd name="T58" fmla="*/ 433 w 628"/>
                <a:gd name="T59" fmla="*/ 354 h 600"/>
                <a:gd name="T60" fmla="*/ 413 w 628"/>
                <a:gd name="T61" fmla="*/ 356 h 600"/>
                <a:gd name="T62" fmla="*/ 361 w 628"/>
                <a:gd name="T63" fmla="*/ 382 h 600"/>
                <a:gd name="T64" fmla="*/ 353 w 628"/>
                <a:gd name="T65" fmla="*/ 391 h 600"/>
                <a:gd name="T66" fmla="*/ 389 w 628"/>
                <a:gd name="T67" fmla="*/ 600 h 600"/>
                <a:gd name="T68" fmla="*/ 410 w 628"/>
                <a:gd name="T69" fmla="*/ 600 h 600"/>
                <a:gd name="T70" fmla="*/ 564 w 628"/>
                <a:gd name="T71" fmla="*/ 454 h 600"/>
                <a:gd name="T72" fmla="*/ 628 w 628"/>
                <a:gd name="T73" fmla="*/ 460 h 600"/>
                <a:gd name="T74" fmla="*/ 150 w 628"/>
                <a:gd name="T75" fmla="*/ 340 h 600"/>
                <a:gd name="T76" fmla="*/ 186 w 628"/>
                <a:gd name="T77" fmla="*/ 330 h 600"/>
                <a:gd name="T78" fmla="*/ 196 w 628"/>
                <a:gd name="T79" fmla="*/ 323 h 600"/>
                <a:gd name="T80" fmla="*/ 216 w 628"/>
                <a:gd name="T81" fmla="*/ 295 h 600"/>
                <a:gd name="T82" fmla="*/ 219 w 628"/>
                <a:gd name="T83" fmla="*/ 282 h 600"/>
                <a:gd name="T84" fmla="*/ 219 w 628"/>
                <a:gd name="T85" fmla="*/ 258 h 600"/>
                <a:gd name="T86" fmla="*/ 214 w 628"/>
                <a:gd name="T87" fmla="*/ 241 h 600"/>
                <a:gd name="T88" fmla="*/ 208 w 628"/>
                <a:gd name="T89" fmla="*/ 231 h 600"/>
                <a:gd name="T90" fmla="*/ 195 w 628"/>
                <a:gd name="T91" fmla="*/ 217 h 600"/>
                <a:gd name="T92" fmla="*/ 186 w 628"/>
                <a:gd name="T93" fmla="*/ 210 h 600"/>
                <a:gd name="T94" fmla="*/ 150 w 628"/>
                <a:gd name="T95" fmla="*/ 2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28" h="600">
                  <a:moveTo>
                    <a:pt x="425" y="224"/>
                  </a:moveTo>
                  <a:cubicBezTo>
                    <a:pt x="423" y="227"/>
                    <a:pt x="421" y="229"/>
                    <a:pt x="419" y="231"/>
                  </a:cubicBezTo>
                  <a:cubicBezTo>
                    <a:pt x="419" y="231"/>
                    <a:pt x="419" y="232"/>
                    <a:pt x="419" y="232"/>
                  </a:cubicBezTo>
                  <a:cubicBezTo>
                    <a:pt x="418" y="234"/>
                    <a:pt x="416" y="237"/>
                    <a:pt x="415" y="239"/>
                  </a:cubicBezTo>
                  <a:cubicBezTo>
                    <a:pt x="415" y="240"/>
                    <a:pt x="414" y="240"/>
                    <a:pt x="414" y="241"/>
                  </a:cubicBezTo>
                  <a:cubicBezTo>
                    <a:pt x="413" y="244"/>
                    <a:pt x="412" y="247"/>
                    <a:pt x="411" y="249"/>
                  </a:cubicBezTo>
                  <a:cubicBezTo>
                    <a:pt x="411" y="250"/>
                    <a:pt x="411" y="250"/>
                    <a:pt x="411" y="250"/>
                  </a:cubicBezTo>
                  <a:cubicBezTo>
                    <a:pt x="410" y="253"/>
                    <a:pt x="409" y="255"/>
                    <a:pt x="409" y="258"/>
                  </a:cubicBezTo>
                  <a:cubicBezTo>
                    <a:pt x="409" y="259"/>
                    <a:pt x="409" y="260"/>
                    <a:pt x="408" y="261"/>
                  </a:cubicBezTo>
                  <a:cubicBezTo>
                    <a:pt x="408" y="264"/>
                    <a:pt x="408" y="267"/>
                    <a:pt x="408" y="270"/>
                  </a:cubicBezTo>
                  <a:cubicBezTo>
                    <a:pt x="408" y="274"/>
                    <a:pt x="408" y="278"/>
                    <a:pt x="409" y="281"/>
                  </a:cubicBezTo>
                  <a:cubicBezTo>
                    <a:pt x="409" y="282"/>
                    <a:pt x="409" y="283"/>
                    <a:pt x="409" y="283"/>
                  </a:cubicBezTo>
                  <a:cubicBezTo>
                    <a:pt x="410" y="287"/>
                    <a:pt x="411" y="290"/>
                    <a:pt x="412" y="293"/>
                  </a:cubicBezTo>
                  <a:cubicBezTo>
                    <a:pt x="412" y="294"/>
                    <a:pt x="412" y="295"/>
                    <a:pt x="412" y="295"/>
                  </a:cubicBezTo>
                  <a:cubicBezTo>
                    <a:pt x="414" y="298"/>
                    <a:pt x="415" y="301"/>
                    <a:pt x="417" y="305"/>
                  </a:cubicBezTo>
                  <a:cubicBezTo>
                    <a:pt x="417" y="305"/>
                    <a:pt x="417" y="305"/>
                    <a:pt x="418" y="306"/>
                  </a:cubicBezTo>
                  <a:cubicBezTo>
                    <a:pt x="420" y="309"/>
                    <a:pt x="422" y="312"/>
                    <a:pt x="424" y="315"/>
                  </a:cubicBezTo>
                  <a:cubicBezTo>
                    <a:pt x="424" y="315"/>
                    <a:pt x="424" y="315"/>
                    <a:pt x="424" y="315"/>
                  </a:cubicBezTo>
                  <a:cubicBezTo>
                    <a:pt x="427" y="318"/>
                    <a:pt x="429" y="320"/>
                    <a:pt x="432" y="323"/>
                  </a:cubicBezTo>
                  <a:cubicBezTo>
                    <a:pt x="432" y="323"/>
                    <a:pt x="432" y="323"/>
                    <a:pt x="432" y="323"/>
                  </a:cubicBezTo>
                  <a:cubicBezTo>
                    <a:pt x="435" y="326"/>
                    <a:pt x="438" y="328"/>
                    <a:pt x="441" y="330"/>
                  </a:cubicBezTo>
                  <a:cubicBezTo>
                    <a:pt x="442" y="330"/>
                    <a:pt x="442" y="330"/>
                    <a:pt x="442" y="330"/>
                  </a:cubicBezTo>
                  <a:cubicBezTo>
                    <a:pt x="446" y="332"/>
                    <a:pt x="449" y="334"/>
                    <a:pt x="452" y="335"/>
                  </a:cubicBezTo>
                  <a:cubicBezTo>
                    <a:pt x="453" y="335"/>
                    <a:pt x="453" y="335"/>
                    <a:pt x="453" y="335"/>
                  </a:cubicBezTo>
                  <a:cubicBezTo>
                    <a:pt x="461" y="338"/>
                    <a:pt x="469" y="340"/>
                    <a:pt x="478" y="340"/>
                  </a:cubicBezTo>
                  <a:cubicBezTo>
                    <a:pt x="516" y="340"/>
                    <a:pt x="547" y="309"/>
                    <a:pt x="547" y="270"/>
                  </a:cubicBezTo>
                  <a:cubicBezTo>
                    <a:pt x="547" y="232"/>
                    <a:pt x="516" y="200"/>
                    <a:pt x="478" y="200"/>
                  </a:cubicBezTo>
                  <a:cubicBezTo>
                    <a:pt x="468" y="200"/>
                    <a:pt x="458" y="202"/>
                    <a:pt x="450" y="206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49" y="206"/>
                    <a:pt x="449" y="206"/>
                    <a:pt x="449" y="207"/>
                  </a:cubicBezTo>
                  <a:cubicBezTo>
                    <a:pt x="446" y="208"/>
                    <a:pt x="444" y="209"/>
                    <a:pt x="442" y="210"/>
                  </a:cubicBezTo>
                  <a:cubicBezTo>
                    <a:pt x="441" y="211"/>
                    <a:pt x="441" y="211"/>
                    <a:pt x="440" y="211"/>
                  </a:cubicBezTo>
                  <a:cubicBezTo>
                    <a:pt x="438" y="213"/>
                    <a:pt x="435" y="215"/>
                    <a:pt x="433" y="216"/>
                  </a:cubicBezTo>
                  <a:cubicBezTo>
                    <a:pt x="433" y="217"/>
                    <a:pt x="432" y="217"/>
                    <a:pt x="432" y="217"/>
                  </a:cubicBezTo>
                  <a:cubicBezTo>
                    <a:pt x="430" y="219"/>
                    <a:pt x="428" y="221"/>
                    <a:pt x="426" y="223"/>
                  </a:cubicBezTo>
                  <a:cubicBezTo>
                    <a:pt x="426" y="223"/>
                    <a:pt x="425" y="224"/>
                    <a:pt x="425" y="224"/>
                  </a:cubicBezTo>
                  <a:close/>
                  <a:moveTo>
                    <a:pt x="314" y="140"/>
                  </a:moveTo>
                  <a:lnTo>
                    <a:pt x="314" y="140"/>
                  </a:lnTo>
                  <a:cubicBezTo>
                    <a:pt x="353" y="140"/>
                    <a:pt x="384" y="108"/>
                    <a:pt x="384" y="70"/>
                  </a:cubicBezTo>
                  <a:cubicBezTo>
                    <a:pt x="384" y="31"/>
                    <a:pt x="353" y="0"/>
                    <a:pt x="314" y="0"/>
                  </a:cubicBezTo>
                  <a:cubicBezTo>
                    <a:pt x="275" y="0"/>
                    <a:pt x="244" y="31"/>
                    <a:pt x="244" y="70"/>
                  </a:cubicBezTo>
                  <a:cubicBezTo>
                    <a:pt x="244" y="108"/>
                    <a:pt x="275" y="140"/>
                    <a:pt x="314" y="140"/>
                  </a:cubicBezTo>
                  <a:close/>
                  <a:moveTo>
                    <a:pt x="379" y="336"/>
                  </a:moveTo>
                  <a:lnTo>
                    <a:pt x="379" y="336"/>
                  </a:lnTo>
                  <a:lnTo>
                    <a:pt x="379" y="283"/>
                  </a:lnTo>
                  <a:cubicBezTo>
                    <a:pt x="379" y="279"/>
                    <a:pt x="378" y="274"/>
                    <a:pt x="378" y="270"/>
                  </a:cubicBezTo>
                  <a:cubicBezTo>
                    <a:pt x="378" y="266"/>
                    <a:pt x="379" y="262"/>
                    <a:pt x="379" y="257"/>
                  </a:cubicBezTo>
                  <a:lnTo>
                    <a:pt x="379" y="254"/>
                  </a:lnTo>
                  <a:lnTo>
                    <a:pt x="380" y="254"/>
                  </a:lnTo>
                  <a:cubicBezTo>
                    <a:pt x="385" y="223"/>
                    <a:pt x="404" y="197"/>
                    <a:pt x="431" y="183"/>
                  </a:cubicBezTo>
                  <a:cubicBezTo>
                    <a:pt x="412" y="165"/>
                    <a:pt x="387" y="154"/>
                    <a:pt x="359" y="154"/>
                  </a:cubicBezTo>
                  <a:lnTo>
                    <a:pt x="269" y="154"/>
                  </a:lnTo>
                  <a:cubicBezTo>
                    <a:pt x="241" y="154"/>
                    <a:pt x="216" y="165"/>
                    <a:pt x="197" y="183"/>
                  </a:cubicBezTo>
                  <a:cubicBezTo>
                    <a:pt x="228" y="199"/>
                    <a:pt x="249" y="232"/>
                    <a:pt x="249" y="270"/>
                  </a:cubicBezTo>
                  <a:cubicBezTo>
                    <a:pt x="249" y="278"/>
                    <a:pt x="249" y="286"/>
                    <a:pt x="247" y="293"/>
                  </a:cubicBezTo>
                  <a:lnTo>
                    <a:pt x="247" y="335"/>
                  </a:lnTo>
                  <a:cubicBezTo>
                    <a:pt x="276" y="347"/>
                    <a:pt x="299" y="369"/>
                    <a:pt x="314" y="396"/>
                  </a:cubicBezTo>
                  <a:cubicBezTo>
                    <a:pt x="328" y="369"/>
                    <a:pt x="351" y="348"/>
                    <a:pt x="379" y="336"/>
                  </a:cubicBezTo>
                  <a:close/>
                  <a:moveTo>
                    <a:pt x="282" y="400"/>
                  </a:moveTo>
                  <a:lnTo>
                    <a:pt x="282" y="400"/>
                  </a:lnTo>
                  <a:cubicBezTo>
                    <a:pt x="280" y="397"/>
                    <a:pt x="278" y="394"/>
                    <a:pt x="275" y="391"/>
                  </a:cubicBezTo>
                  <a:cubicBezTo>
                    <a:pt x="275" y="390"/>
                    <a:pt x="274" y="390"/>
                    <a:pt x="274" y="390"/>
                  </a:cubicBezTo>
                  <a:cubicBezTo>
                    <a:pt x="272" y="387"/>
                    <a:pt x="270" y="385"/>
                    <a:pt x="267" y="382"/>
                  </a:cubicBezTo>
                  <a:cubicBezTo>
                    <a:pt x="267" y="382"/>
                    <a:pt x="266" y="382"/>
                    <a:pt x="266" y="381"/>
                  </a:cubicBezTo>
                  <a:cubicBezTo>
                    <a:pt x="263" y="379"/>
                    <a:pt x="261" y="377"/>
                    <a:pt x="258" y="37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47" y="367"/>
                    <a:pt x="237" y="362"/>
                    <a:pt x="225" y="359"/>
                  </a:cubicBezTo>
                  <a:cubicBezTo>
                    <a:pt x="223" y="358"/>
                    <a:pt x="220" y="357"/>
                    <a:pt x="218" y="357"/>
                  </a:cubicBezTo>
                  <a:cubicBezTo>
                    <a:pt x="217" y="356"/>
                    <a:pt x="215" y="356"/>
                    <a:pt x="214" y="356"/>
                  </a:cubicBezTo>
                  <a:cubicBezTo>
                    <a:pt x="212" y="356"/>
                    <a:pt x="210" y="355"/>
                    <a:pt x="208" y="355"/>
                  </a:cubicBezTo>
                  <a:cubicBezTo>
                    <a:pt x="207" y="355"/>
                    <a:pt x="206" y="355"/>
                    <a:pt x="205" y="355"/>
                  </a:cubicBezTo>
                  <a:cubicBezTo>
                    <a:pt x="202" y="354"/>
                    <a:pt x="199" y="354"/>
                    <a:pt x="195" y="354"/>
                  </a:cubicBezTo>
                  <a:lnTo>
                    <a:pt x="105" y="354"/>
                  </a:lnTo>
                  <a:cubicBezTo>
                    <a:pt x="47" y="354"/>
                    <a:pt x="0" y="401"/>
                    <a:pt x="0" y="460"/>
                  </a:cubicBezTo>
                  <a:lnTo>
                    <a:pt x="0" y="600"/>
                  </a:lnTo>
                  <a:lnTo>
                    <a:pt x="62" y="600"/>
                  </a:lnTo>
                  <a:lnTo>
                    <a:pt x="62" y="454"/>
                  </a:lnTo>
                  <a:lnTo>
                    <a:pt x="83" y="454"/>
                  </a:lnTo>
                  <a:lnTo>
                    <a:pt x="83" y="600"/>
                  </a:lnTo>
                  <a:lnTo>
                    <a:pt x="216" y="600"/>
                  </a:lnTo>
                  <a:lnTo>
                    <a:pt x="216" y="454"/>
                  </a:lnTo>
                  <a:lnTo>
                    <a:pt x="237" y="454"/>
                  </a:lnTo>
                  <a:lnTo>
                    <a:pt x="237" y="600"/>
                  </a:lnTo>
                  <a:lnTo>
                    <a:pt x="301" y="600"/>
                  </a:lnTo>
                  <a:lnTo>
                    <a:pt x="301" y="460"/>
                  </a:lnTo>
                  <a:cubicBezTo>
                    <a:pt x="301" y="438"/>
                    <a:pt x="294" y="417"/>
                    <a:pt x="282" y="400"/>
                  </a:cubicBezTo>
                  <a:cubicBezTo>
                    <a:pt x="282" y="400"/>
                    <a:pt x="282" y="400"/>
                    <a:pt x="282" y="400"/>
                  </a:cubicBezTo>
                  <a:close/>
                  <a:moveTo>
                    <a:pt x="523" y="354"/>
                  </a:moveTo>
                  <a:lnTo>
                    <a:pt x="523" y="354"/>
                  </a:lnTo>
                  <a:lnTo>
                    <a:pt x="433" y="354"/>
                  </a:lnTo>
                  <a:cubicBezTo>
                    <a:pt x="429" y="354"/>
                    <a:pt x="426" y="354"/>
                    <a:pt x="423" y="355"/>
                  </a:cubicBezTo>
                  <a:cubicBezTo>
                    <a:pt x="422" y="355"/>
                    <a:pt x="421" y="355"/>
                    <a:pt x="420" y="355"/>
                  </a:cubicBezTo>
                  <a:cubicBezTo>
                    <a:pt x="418" y="355"/>
                    <a:pt x="415" y="356"/>
                    <a:pt x="413" y="356"/>
                  </a:cubicBezTo>
                  <a:cubicBezTo>
                    <a:pt x="412" y="356"/>
                    <a:pt x="411" y="356"/>
                    <a:pt x="410" y="357"/>
                  </a:cubicBezTo>
                  <a:cubicBezTo>
                    <a:pt x="408" y="357"/>
                    <a:pt x="405" y="358"/>
                    <a:pt x="403" y="358"/>
                  </a:cubicBezTo>
                  <a:cubicBezTo>
                    <a:pt x="387" y="363"/>
                    <a:pt x="373" y="371"/>
                    <a:pt x="361" y="382"/>
                  </a:cubicBezTo>
                  <a:cubicBezTo>
                    <a:pt x="361" y="382"/>
                    <a:pt x="361" y="383"/>
                    <a:pt x="361" y="383"/>
                  </a:cubicBezTo>
                  <a:cubicBezTo>
                    <a:pt x="358" y="385"/>
                    <a:pt x="356" y="388"/>
                    <a:pt x="353" y="390"/>
                  </a:cubicBezTo>
                  <a:cubicBezTo>
                    <a:pt x="353" y="391"/>
                    <a:pt x="353" y="391"/>
                    <a:pt x="353" y="391"/>
                  </a:cubicBezTo>
                  <a:cubicBezTo>
                    <a:pt x="337" y="410"/>
                    <a:pt x="327" y="433"/>
                    <a:pt x="327" y="460"/>
                  </a:cubicBezTo>
                  <a:lnTo>
                    <a:pt x="327" y="600"/>
                  </a:lnTo>
                  <a:lnTo>
                    <a:pt x="389" y="600"/>
                  </a:lnTo>
                  <a:lnTo>
                    <a:pt x="389" y="454"/>
                  </a:lnTo>
                  <a:lnTo>
                    <a:pt x="410" y="454"/>
                  </a:lnTo>
                  <a:lnTo>
                    <a:pt x="410" y="600"/>
                  </a:lnTo>
                  <a:lnTo>
                    <a:pt x="543" y="600"/>
                  </a:lnTo>
                  <a:lnTo>
                    <a:pt x="543" y="454"/>
                  </a:lnTo>
                  <a:lnTo>
                    <a:pt x="564" y="454"/>
                  </a:lnTo>
                  <a:lnTo>
                    <a:pt x="564" y="600"/>
                  </a:lnTo>
                  <a:lnTo>
                    <a:pt x="628" y="600"/>
                  </a:lnTo>
                  <a:lnTo>
                    <a:pt x="628" y="460"/>
                  </a:lnTo>
                  <a:cubicBezTo>
                    <a:pt x="628" y="401"/>
                    <a:pt x="581" y="354"/>
                    <a:pt x="523" y="354"/>
                  </a:cubicBezTo>
                  <a:close/>
                  <a:moveTo>
                    <a:pt x="150" y="340"/>
                  </a:moveTo>
                  <a:lnTo>
                    <a:pt x="150" y="340"/>
                  </a:lnTo>
                  <a:cubicBezTo>
                    <a:pt x="159" y="340"/>
                    <a:pt x="167" y="338"/>
                    <a:pt x="175" y="335"/>
                  </a:cubicBezTo>
                  <a:cubicBezTo>
                    <a:pt x="175" y="335"/>
                    <a:pt x="175" y="335"/>
                    <a:pt x="176" y="335"/>
                  </a:cubicBezTo>
                  <a:cubicBezTo>
                    <a:pt x="179" y="334"/>
                    <a:pt x="183" y="332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90" y="328"/>
                    <a:pt x="193" y="326"/>
                    <a:pt x="196" y="323"/>
                  </a:cubicBezTo>
                  <a:cubicBezTo>
                    <a:pt x="196" y="323"/>
                    <a:pt x="196" y="323"/>
                    <a:pt x="196" y="323"/>
                  </a:cubicBezTo>
                  <a:cubicBezTo>
                    <a:pt x="202" y="318"/>
                    <a:pt x="206" y="312"/>
                    <a:pt x="210" y="306"/>
                  </a:cubicBezTo>
                  <a:cubicBezTo>
                    <a:pt x="211" y="305"/>
                    <a:pt x="211" y="305"/>
                    <a:pt x="211" y="305"/>
                  </a:cubicBezTo>
                  <a:cubicBezTo>
                    <a:pt x="213" y="302"/>
                    <a:pt x="214" y="298"/>
                    <a:pt x="216" y="295"/>
                  </a:cubicBezTo>
                  <a:cubicBezTo>
                    <a:pt x="216" y="295"/>
                    <a:pt x="216" y="294"/>
                    <a:pt x="216" y="293"/>
                  </a:cubicBezTo>
                  <a:cubicBezTo>
                    <a:pt x="217" y="290"/>
                    <a:pt x="218" y="287"/>
                    <a:pt x="219" y="283"/>
                  </a:cubicBezTo>
                  <a:cubicBezTo>
                    <a:pt x="219" y="283"/>
                    <a:pt x="219" y="282"/>
                    <a:pt x="219" y="282"/>
                  </a:cubicBezTo>
                  <a:cubicBezTo>
                    <a:pt x="220" y="278"/>
                    <a:pt x="220" y="274"/>
                    <a:pt x="220" y="270"/>
                  </a:cubicBezTo>
                  <a:cubicBezTo>
                    <a:pt x="220" y="267"/>
                    <a:pt x="220" y="264"/>
                    <a:pt x="220" y="261"/>
                  </a:cubicBezTo>
                  <a:cubicBezTo>
                    <a:pt x="219" y="260"/>
                    <a:pt x="219" y="259"/>
                    <a:pt x="219" y="258"/>
                  </a:cubicBezTo>
                  <a:cubicBezTo>
                    <a:pt x="219" y="255"/>
                    <a:pt x="218" y="253"/>
                    <a:pt x="217" y="250"/>
                  </a:cubicBezTo>
                  <a:cubicBezTo>
                    <a:pt x="217" y="250"/>
                    <a:pt x="217" y="250"/>
                    <a:pt x="217" y="249"/>
                  </a:cubicBezTo>
                  <a:cubicBezTo>
                    <a:pt x="216" y="247"/>
                    <a:pt x="215" y="244"/>
                    <a:pt x="214" y="241"/>
                  </a:cubicBezTo>
                  <a:cubicBezTo>
                    <a:pt x="214" y="240"/>
                    <a:pt x="213" y="240"/>
                    <a:pt x="213" y="239"/>
                  </a:cubicBezTo>
                  <a:cubicBezTo>
                    <a:pt x="212" y="237"/>
                    <a:pt x="210" y="234"/>
                    <a:pt x="209" y="231"/>
                  </a:cubicBezTo>
                  <a:lnTo>
                    <a:pt x="208" y="231"/>
                  </a:lnTo>
                  <a:cubicBezTo>
                    <a:pt x="207" y="229"/>
                    <a:pt x="205" y="226"/>
                    <a:pt x="203" y="224"/>
                  </a:cubicBezTo>
                  <a:cubicBezTo>
                    <a:pt x="203" y="224"/>
                    <a:pt x="202" y="223"/>
                    <a:pt x="202" y="223"/>
                  </a:cubicBezTo>
                  <a:cubicBezTo>
                    <a:pt x="200" y="221"/>
                    <a:pt x="198" y="219"/>
                    <a:pt x="195" y="217"/>
                  </a:cubicBezTo>
                  <a:cubicBezTo>
                    <a:pt x="195" y="217"/>
                    <a:pt x="195" y="217"/>
                    <a:pt x="195" y="217"/>
                  </a:cubicBezTo>
                  <a:cubicBezTo>
                    <a:pt x="193" y="215"/>
                    <a:pt x="190" y="213"/>
                    <a:pt x="188" y="211"/>
                  </a:cubicBezTo>
                  <a:cubicBezTo>
                    <a:pt x="187" y="211"/>
                    <a:pt x="187" y="211"/>
                    <a:pt x="186" y="210"/>
                  </a:cubicBezTo>
                  <a:cubicBezTo>
                    <a:pt x="184" y="209"/>
                    <a:pt x="181" y="208"/>
                    <a:pt x="179" y="206"/>
                  </a:cubicBezTo>
                  <a:cubicBezTo>
                    <a:pt x="179" y="206"/>
                    <a:pt x="178" y="206"/>
                    <a:pt x="178" y="206"/>
                  </a:cubicBezTo>
                  <a:cubicBezTo>
                    <a:pt x="170" y="202"/>
                    <a:pt x="160" y="200"/>
                    <a:pt x="150" y="200"/>
                  </a:cubicBezTo>
                  <a:cubicBezTo>
                    <a:pt x="112" y="200"/>
                    <a:pt x="81" y="232"/>
                    <a:pt x="81" y="270"/>
                  </a:cubicBezTo>
                  <a:cubicBezTo>
                    <a:pt x="81" y="309"/>
                    <a:pt x="112" y="340"/>
                    <a:pt x="150" y="34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3" name="组合 39"/>
            <p:cNvGrpSpPr/>
            <p:nvPr/>
          </p:nvGrpSpPr>
          <p:grpSpPr>
            <a:xfrm>
              <a:off x="5760132" y="2251197"/>
              <a:ext cx="263868" cy="391733"/>
              <a:chOff x="5649914" y="2946401"/>
              <a:chExt cx="360363" cy="534987"/>
            </a:xfrm>
          </p:grpSpPr>
          <p:sp>
            <p:nvSpPr>
              <p:cNvPr id="144" name="Freeform 29"/>
              <p:cNvSpPr/>
              <p:nvPr/>
            </p:nvSpPr>
            <p:spPr bwMode="auto">
              <a:xfrm>
                <a:off x="5776914" y="3424238"/>
                <a:ext cx="106363" cy="57150"/>
              </a:xfrm>
              <a:custGeom>
                <a:avLst/>
                <a:gdLst>
                  <a:gd name="T0" fmla="*/ 0 w 74"/>
                  <a:gd name="T1" fmla="*/ 0 h 40"/>
                  <a:gd name="T2" fmla="*/ 37 w 74"/>
                  <a:gd name="T3" fmla="*/ 40 h 40"/>
                  <a:gd name="T4" fmla="*/ 74 w 74"/>
                  <a:gd name="T5" fmla="*/ 0 h 40"/>
                  <a:gd name="T6" fmla="*/ 0 w 74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40">
                    <a:moveTo>
                      <a:pt x="0" y="0"/>
                    </a:moveTo>
                    <a:cubicBezTo>
                      <a:pt x="0" y="22"/>
                      <a:pt x="17" y="40"/>
                      <a:pt x="37" y="40"/>
                    </a:cubicBezTo>
                    <a:cubicBezTo>
                      <a:pt x="57" y="40"/>
                      <a:pt x="74" y="22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30"/>
              <p:cNvSpPr/>
              <p:nvPr/>
            </p:nvSpPr>
            <p:spPr bwMode="auto">
              <a:xfrm>
                <a:off x="5753101" y="3346451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6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6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4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Freeform 31"/>
              <p:cNvSpPr/>
              <p:nvPr/>
            </p:nvSpPr>
            <p:spPr bwMode="auto">
              <a:xfrm>
                <a:off x="5753101" y="3386138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5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3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32"/>
              <p:cNvSpPr/>
              <p:nvPr/>
            </p:nvSpPr>
            <p:spPr bwMode="auto">
              <a:xfrm>
                <a:off x="5649914" y="2946401"/>
                <a:ext cx="360363" cy="385763"/>
              </a:xfrm>
              <a:custGeom>
                <a:avLst/>
                <a:gdLst>
                  <a:gd name="T0" fmla="*/ 250 w 250"/>
                  <a:gd name="T1" fmla="*/ 125 h 268"/>
                  <a:gd name="T2" fmla="*/ 125 w 250"/>
                  <a:gd name="T3" fmla="*/ 0 h 268"/>
                  <a:gd name="T4" fmla="*/ 0 w 250"/>
                  <a:gd name="T5" fmla="*/ 125 h 268"/>
                  <a:gd name="T6" fmla="*/ 72 w 250"/>
                  <a:gd name="T7" fmla="*/ 238 h 268"/>
                  <a:gd name="T8" fmla="*/ 72 w 250"/>
                  <a:gd name="T9" fmla="*/ 244 h 268"/>
                  <a:gd name="T10" fmla="*/ 96 w 250"/>
                  <a:gd name="T11" fmla="*/ 268 h 268"/>
                  <a:gd name="T12" fmla="*/ 154 w 250"/>
                  <a:gd name="T13" fmla="*/ 268 h 268"/>
                  <a:gd name="T14" fmla="*/ 178 w 250"/>
                  <a:gd name="T15" fmla="*/ 244 h 268"/>
                  <a:gd name="T16" fmla="*/ 178 w 250"/>
                  <a:gd name="T17" fmla="*/ 238 h 268"/>
                  <a:gd name="T18" fmla="*/ 250 w 250"/>
                  <a:gd name="T19" fmla="*/ 125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268">
                    <a:moveTo>
                      <a:pt x="250" y="125"/>
                    </a:move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5"/>
                      <a:pt x="30" y="218"/>
                      <a:pt x="72" y="238"/>
                    </a:cubicBezTo>
                    <a:cubicBezTo>
                      <a:pt x="72" y="244"/>
                      <a:pt x="72" y="244"/>
                      <a:pt x="72" y="244"/>
                    </a:cubicBezTo>
                    <a:cubicBezTo>
                      <a:pt x="72" y="257"/>
                      <a:pt x="83" y="268"/>
                      <a:pt x="96" y="268"/>
                    </a:cubicBezTo>
                    <a:cubicBezTo>
                      <a:pt x="154" y="268"/>
                      <a:pt x="154" y="268"/>
                      <a:pt x="154" y="268"/>
                    </a:cubicBezTo>
                    <a:cubicBezTo>
                      <a:pt x="167" y="268"/>
                      <a:pt x="178" y="257"/>
                      <a:pt x="178" y="244"/>
                    </a:cubicBezTo>
                    <a:cubicBezTo>
                      <a:pt x="178" y="238"/>
                      <a:pt x="178" y="238"/>
                      <a:pt x="178" y="238"/>
                    </a:cubicBezTo>
                    <a:cubicBezTo>
                      <a:pt x="221" y="218"/>
                      <a:pt x="250" y="175"/>
                      <a:pt x="250" y="1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8" name="组合 44"/>
            <p:cNvGrpSpPr/>
            <p:nvPr/>
          </p:nvGrpSpPr>
          <p:grpSpPr>
            <a:xfrm>
              <a:off x="1114069" y="1502770"/>
              <a:ext cx="299495" cy="986234"/>
              <a:chOff x="7994914" y="-2181452"/>
              <a:chExt cx="747713" cy="2462213"/>
            </a:xfrm>
            <a:solidFill>
              <a:sysClr val="windowText" lastClr="000000">
                <a:lumMod val="75000"/>
                <a:lumOff val="25000"/>
              </a:sysClr>
            </a:solidFill>
          </p:grpSpPr>
          <p:sp>
            <p:nvSpPr>
              <p:cNvPr id="149" name="Freeform 52"/>
              <p:cNvSpPr/>
              <p:nvPr/>
            </p:nvSpPr>
            <p:spPr bwMode="auto">
              <a:xfrm>
                <a:off x="8301302" y="-2181452"/>
                <a:ext cx="247650" cy="366713"/>
              </a:xfrm>
              <a:custGeom>
                <a:avLst/>
                <a:gdLst>
                  <a:gd name="T0" fmla="*/ 24 w 156"/>
                  <a:gd name="T1" fmla="*/ 145 h 231"/>
                  <a:gd name="T2" fmla="*/ 27 w 156"/>
                  <a:gd name="T3" fmla="*/ 147 h 231"/>
                  <a:gd name="T4" fmla="*/ 26 w 156"/>
                  <a:gd name="T5" fmla="*/ 168 h 231"/>
                  <a:gd name="T6" fmla="*/ 25 w 156"/>
                  <a:gd name="T7" fmla="*/ 182 h 231"/>
                  <a:gd name="T8" fmla="*/ 25 w 156"/>
                  <a:gd name="T9" fmla="*/ 186 h 231"/>
                  <a:gd name="T10" fmla="*/ 36 w 156"/>
                  <a:gd name="T11" fmla="*/ 198 h 231"/>
                  <a:gd name="T12" fmla="*/ 47 w 156"/>
                  <a:gd name="T13" fmla="*/ 211 h 231"/>
                  <a:gd name="T14" fmla="*/ 55 w 156"/>
                  <a:gd name="T15" fmla="*/ 217 h 231"/>
                  <a:gd name="T16" fmla="*/ 76 w 156"/>
                  <a:gd name="T17" fmla="*/ 229 h 231"/>
                  <a:gd name="T18" fmla="*/ 80 w 156"/>
                  <a:gd name="T19" fmla="*/ 231 h 231"/>
                  <a:gd name="T20" fmla="*/ 86 w 156"/>
                  <a:gd name="T21" fmla="*/ 231 h 231"/>
                  <a:gd name="T22" fmla="*/ 97 w 156"/>
                  <a:gd name="T23" fmla="*/ 228 h 231"/>
                  <a:gd name="T24" fmla="*/ 107 w 156"/>
                  <a:gd name="T25" fmla="*/ 221 h 231"/>
                  <a:gd name="T26" fmla="*/ 118 w 156"/>
                  <a:gd name="T27" fmla="*/ 215 h 231"/>
                  <a:gd name="T28" fmla="*/ 115 w 156"/>
                  <a:gd name="T29" fmla="*/ 206 h 231"/>
                  <a:gd name="T30" fmla="*/ 115 w 156"/>
                  <a:gd name="T31" fmla="*/ 199 h 231"/>
                  <a:gd name="T32" fmla="*/ 120 w 156"/>
                  <a:gd name="T33" fmla="*/ 171 h 231"/>
                  <a:gd name="T34" fmla="*/ 124 w 156"/>
                  <a:gd name="T35" fmla="*/ 168 h 231"/>
                  <a:gd name="T36" fmla="*/ 137 w 156"/>
                  <a:gd name="T37" fmla="*/ 150 h 231"/>
                  <a:gd name="T38" fmla="*/ 142 w 156"/>
                  <a:gd name="T39" fmla="*/ 141 h 231"/>
                  <a:gd name="T40" fmla="*/ 144 w 156"/>
                  <a:gd name="T41" fmla="*/ 137 h 231"/>
                  <a:gd name="T42" fmla="*/ 147 w 156"/>
                  <a:gd name="T43" fmla="*/ 133 h 231"/>
                  <a:gd name="T44" fmla="*/ 154 w 156"/>
                  <a:gd name="T45" fmla="*/ 114 h 231"/>
                  <a:gd name="T46" fmla="*/ 155 w 156"/>
                  <a:gd name="T47" fmla="*/ 103 h 231"/>
                  <a:gd name="T48" fmla="*/ 155 w 156"/>
                  <a:gd name="T49" fmla="*/ 97 h 231"/>
                  <a:gd name="T50" fmla="*/ 153 w 156"/>
                  <a:gd name="T51" fmla="*/ 94 h 231"/>
                  <a:gd name="T52" fmla="*/ 148 w 156"/>
                  <a:gd name="T53" fmla="*/ 93 h 231"/>
                  <a:gd name="T54" fmla="*/ 148 w 156"/>
                  <a:gd name="T55" fmla="*/ 89 h 231"/>
                  <a:gd name="T56" fmla="*/ 147 w 156"/>
                  <a:gd name="T57" fmla="*/ 73 h 231"/>
                  <a:gd name="T58" fmla="*/ 148 w 156"/>
                  <a:gd name="T59" fmla="*/ 61 h 231"/>
                  <a:gd name="T60" fmla="*/ 146 w 156"/>
                  <a:gd name="T61" fmla="*/ 47 h 231"/>
                  <a:gd name="T62" fmla="*/ 139 w 156"/>
                  <a:gd name="T63" fmla="*/ 35 h 231"/>
                  <a:gd name="T64" fmla="*/ 119 w 156"/>
                  <a:gd name="T65" fmla="*/ 12 h 231"/>
                  <a:gd name="T66" fmla="*/ 115 w 156"/>
                  <a:gd name="T67" fmla="*/ 9 h 231"/>
                  <a:gd name="T68" fmla="*/ 98 w 156"/>
                  <a:gd name="T69" fmla="*/ 2 h 231"/>
                  <a:gd name="T70" fmla="*/ 79 w 156"/>
                  <a:gd name="T71" fmla="*/ 0 h 231"/>
                  <a:gd name="T72" fmla="*/ 68 w 156"/>
                  <a:gd name="T73" fmla="*/ 0 h 231"/>
                  <a:gd name="T74" fmla="*/ 49 w 156"/>
                  <a:gd name="T75" fmla="*/ 5 h 231"/>
                  <a:gd name="T76" fmla="*/ 35 w 156"/>
                  <a:gd name="T77" fmla="*/ 12 h 231"/>
                  <a:gd name="T78" fmla="*/ 21 w 156"/>
                  <a:gd name="T79" fmla="*/ 24 h 231"/>
                  <a:gd name="T80" fmla="*/ 16 w 156"/>
                  <a:gd name="T81" fmla="*/ 28 h 231"/>
                  <a:gd name="T82" fmla="*/ 9 w 156"/>
                  <a:gd name="T83" fmla="*/ 47 h 231"/>
                  <a:gd name="T84" fmla="*/ 5 w 156"/>
                  <a:gd name="T85" fmla="*/ 70 h 231"/>
                  <a:gd name="T86" fmla="*/ 5 w 156"/>
                  <a:gd name="T87" fmla="*/ 76 h 231"/>
                  <a:gd name="T88" fmla="*/ 6 w 156"/>
                  <a:gd name="T89" fmla="*/ 90 h 231"/>
                  <a:gd name="T90" fmla="*/ 2 w 156"/>
                  <a:gd name="T91" fmla="*/ 95 h 231"/>
                  <a:gd name="T92" fmla="*/ 0 w 156"/>
                  <a:gd name="T93" fmla="*/ 97 h 231"/>
                  <a:gd name="T94" fmla="*/ 0 w 156"/>
                  <a:gd name="T95" fmla="*/ 109 h 231"/>
                  <a:gd name="T96" fmla="*/ 6 w 156"/>
                  <a:gd name="T97" fmla="*/ 128 h 231"/>
                  <a:gd name="T98" fmla="*/ 10 w 156"/>
                  <a:gd name="T99" fmla="*/ 134 h 231"/>
                  <a:gd name="T100" fmla="*/ 19 w 156"/>
                  <a:gd name="T101" fmla="*/ 144 h 231"/>
                  <a:gd name="T102" fmla="*/ 24 w 156"/>
                  <a:gd name="T103" fmla="*/ 14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6" h="231">
                    <a:moveTo>
                      <a:pt x="24" y="145"/>
                    </a:moveTo>
                    <a:lnTo>
                      <a:pt x="24" y="145"/>
                    </a:lnTo>
                    <a:lnTo>
                      <a:pt x="26" y="145"/>
                    </a:lnTo>
                    <a:lnTo>
                      <a:pt x="27" y="147"/>
                    </a:lnTo>
                    <a:lnTo>
                      <a:pt x="27" y="156"/>
                    </a:lnTo>
                    <a:lnTo>
                      <a:pt x="26" y="168"/>
                    </a:lnTo>
                    <a:lnTo>
                      <a:pt x="25" y="182"/>
                    </a:lnTo>
                    <a:lnTo>
                      <a:pt x="25" y="182"/>
                    </a:lnTo>
                    <a:lnTo>
                      <a:pt x="25" y="186"/>
                    </a:lnTo>
                    <a:lnTo>
                      <a:pt x="25" y="186"/>
                    </a:lnTo>
                    <a:lnTo>
                      <a:pt x="29" y="190"/>
                    </a:lnTo>
                    <a:lnTo>
                      <a:pt x="36" y="198"/>
                    </a:lnTo>
                    <a:lnTo>
                      <a:pt x="42" y="205"/>
                    </a:lnTo>
                    <a:lnTo>
                      <a:pt x="47" y="211"/>
                    </a:lnTo>
                    <a:lnTo>
                      <a:pt x="47" y="211"/>
                    </a:lnTo>
                    <a:lnTo>
                      <a:pt x="55" y="217"/>
                    </a:lnTo>
                    <a:lnTo>
                      <a:pt x="63" y="221"/>
                    </a:lnTo>
                    <a:lnTo>
                      <a:pt x="76" y="229"/>
                    </a:lnTo>
                    <a:lnTo>
                      <a:pt x="76" y="229"/>
                    </a:lnTo>
                    <a:lnTo>
                      <a:pt x="80" y="231"/>
                    </a:lnTo>
                    <a:lnTo>
                      <a:pt x="83" y="231"/>
                    </a:lnTo>
                    <a:lnTo>
                      <a:pt x="86" y="231"/>
                    </a:lnTo>
                    <a:lnTo>
                      <a:pt x="89" y="231"/>
                    </a:lnTo>
                    <a:lnTo>
                      <a:pt x="97" y="228"/>
                    </a:lnTo>
                    <a:lnTo>
                      <a:pt x="107" y="221"/>
                    </a:lnTo>
                    <a:lnTo>
                      <a:pt x="107" y="221"/>
                    </a:lnTo>
                    <a:lnTo>
                      <a:pt x="114" y="216"/>
                    </a:lnTo>
                    <a:lnTo>
                      <a:pt x="118" y="215"/>
                    </a:lnTo>
                    <a:lnTo>
                      <a:pt x="118" y="215"/>
                    </a:lnTo>
                    <a:lnTo>
                      <a:pt x="115" y="206"/>
                    </a:lnTo>
                    <a:lnTo>
                      <a:pt x="115" y="202"/>
                    </a:lnTo>
                    <a:lnTo>
                      <a:pt x="115" y="199"/>
                    </a:lnTo>
                    <a:lnTo>
                      <a:pt x="115" y="199"/>
                    </a:lnTo>
                    <a:lnTo>
                      <a:pt x="120" y="171"/>
                    </a:lnTo>
                    <a:lnTo>
                      <a:pt x="120" y="171"/>
                    </a:lnTo>
                    <a:lnTo>
                      <a:pt x="124" y="168"/>
                    </a:lnTo>
                    <a:lnTo>
                      <a:pt x="128" y="162"/>
                    </a:lnTo>
                    <a:lnTo>
                      <a:pt x="137" y="150"/>
                    </a:lnTo>
                    <a:lnTo>
                      <a:pt x="137" y="150"/>
                    </a:lnTo>
                    <a:lnTo>
                      <a:pt x="142" y="141"/>
                    </a:lnTo>
                    <a:lnTo>
                      <a:pt x="144" y="137"/>
                    </a:lnTo>
                    <a:lnTo>
                      <a:pt x="144" y="137"/>
                    </a:lnTo>
                    <a:lnTo>
                      <a:pt x="145" y="136"/>
                    </a:lnTo>
                    <a:lnTo>
                      <a:pt x="147" y="133"/>
                    </a:lnTo>
                    <a:lnTo>
                      <a:pt x="151" y="125"/>
                    </a:lnTo>
                    <a:lnTo>
                      <a:pt x="154" y="114"/>
                    </a:lnTo>
                    <a:lnTo>
                      <a:pt x="155" y="103"/>
                    </a:lnTo>
                    <a:lnTo>
                      <a:pt x="155" y="103"/>
                    </a:lnTo>
                    <a:lnTo>
                      <a:pt x="156" y="100"/>
                    </a:lnTo>
                    <a:lnTo>
                      <a:pt x="155" y="97"/>
                    </a:lnTo>
                    <a:lnTo>
                      <a:pt x="154" y="95"/>
                    </a:lnTo>
                    <a:lnTo>
                      <a:pt x="153" y="94"/>
                    </a:lnTo>
                    <a:lnTo>
                      <a:pt x="149" y="93"/>
                    </a:lnTo>
                    <a:lnTo>
                      <a:pt x="148" y="93"/>
                    </a:lnTo>
                    <a:lnTo>
                      <a:pt x="148" y="93"/>
                    </a:lnTo>
                    <a:lnTo>
                      <a:pt x="148" y="89"/>
                    </a:lnTo>
                    <a:lnTo>
                      <a:pt x="147" y="83"/>
                    </a:lnTo>
                    <a:lnTo>
                      <a:pt x="147" y="73"/>
                    </a:lnTo>
                    <a:lnTo>
                      <a:pt x="148" y="61"/>
                    </a:lnTo>
                    <a:lnTo>
                      <a:pt x="148" y="61"/>
                    </a:lnTo>
                    <a:lnTo>
                      <a:pt x="148" y="55"/>
                    </a:lnTo>
                    <a:lnTo>
                      <a:pt x="146" y="47"/>
                    </a:lnTo>
                    <a:lnTo>
                      <a:pt x="143" y="41"/>
                    </a:lnTo>
                    <a:lnTo>
                      <a:pt x="139" y="35"/>
                    </a:lnTo>
                    <a:lnTo>
                      <a:pt x="129" y="22"/>
                    </a:lnTo>
                    <a:lnTo>
                      <a:pt x="119" y="12"/>
                    </a:lnTo>
                    <a:lnTo>
                      <a:pt x="119" y="12"/>
                    </a:lnTo>
                    <a:lnTo>
                      <a:pt x="115" y="9"/>
                    </a:lnTo>
                    <a:lnTo>
                      <a:pt x="110" y="6"/>
                    </a:lnTo>
                    <a:lnTo>
                      <a:pt x="98" y="2"/>
                    </a:lnTo>
                    <a:lnTo>
                      <a:pt x="86" y="0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68" y="0"/>
                    </a:lnTo>
                    <a:lnTo>
                      <a:pt x="58" y="2"/>
                    </a:lnTo>
                    <a:lnTo>
                      <a:pt x="49" y="5"/>
                    </a:lnTo>
                    <a:lnTo>
                      <a:pt x="41" y="9"/>
                    </a:lnTo>
                    <a:lnTo>
                      <a:pt x="35" y="12"/>
                    </a:lnTo>
                    <a:lnTo>
                      <a:pt x="29" y="16"/>
                    </a:lnTo>
                    <a:lnTo>
                      <a:pt x="21" y="24"/>
                    </a:lnTo>
                    <a:lnTo>
                      <a:pt x="21" y="24"/>
                    </a:lnTo>
                    <a:lnTo>
                      <a:pt x="16" y="28"/>
                    </a:lnTo>
                    <a:lnTo>
                      <a:pt x="13" y="34"/>
                    </a:lnTo>
                    <a:lnTo>
                      <a:pt x="9" y="47"/>
                    </a:lnTo>
                    <a:lnTo>
                      <a:pt x="6" y="61"/>
                    </a:lnTo>
                    <a:lnTo>
                      <a:pt x="5" y="70"/>
                    </a:lnTo>
                    <a:lnTo>
                      <a:pt x="5" y="70"/>
                    </a:lnTo>
                    <a:lnTo>
                      <a:pt x="5" y="76"/>
                    </a:lnTo>
                    <a:lnTo>
                      <a:pt x="6" y="84"/>
                    </a:lnTo>
                    <a:lnTo>
                      <a:pt x="6" y="90"/>
                    </a:lnTo>
                    <a:lnTo>
                      <a:pt x="5" y="93"/>
                    </a:lnTo>
                    <a:lnTo>
                      <a:pt x="2" y="95"/>
                    </a:lnTo>
                    <a:lnTo>
                      <a:pt x="2" y="95"/>
                    </a:lnTo>
                    <a:lnTo>
                      <a:pt x="0" y="97"/>
                    </a:lnTo>
                    <a:lnTo>
                      <a:pt x="0" y="100"/>
                    </a:lnTo>
                    <a:lnTo>
                      <a:pt x="0" y="109"/>
                    </a:lnTo>
                    <a:lnTo>
                      <a:pt x="3" y="118"/>
                    </a:lnTo>
                    <a:lnTo>
                      <a:pt x="6" y="128"/>
                    </a:lnTo>
                    <a:lnTo>
                      <a:pt x="6" y="128"/>
                    </a:lnTo>
                    <a:lnTo>
                      <a:pt x="10" y="134"/>
                    </a:lnTo>
                    <a:lnTo>
                      <a:pt x="14" y="141"/>
                    </a:lnTo>
                    <a:lnTo>
                      <a:pt x="19" y="144"/>
                    </a:lnTo>
                    <a:lnTo>
                      <a:pt x="22" y="145"/>
                    </a:lnTo>
                    <a:lnTo>
                      <a:pt x="24" y="145"/>
                    </a:lnTo>
                    <a:lnTo>
                      <a:pt x="24" y="1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15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53"/>
              <p:cNvSpPr>
                <a:spLocks noEditPoints="1"/>
              </p:cNvSpPr>
              <p:nvPr/>
            </p:nvSpPr>
            <p:spPr bwMode="auto">
              <a:xfrm>
                <a:off x="7994914" y="-1868714"/>
                <a:ext cx="747713" cy="2149475"/>
              </a:xfrm>
              <a:custGeom>
                <a:avLst/>
                <a:gdLst>
                  <a:gd name="T0" fmla="*/ 452 w 471"/>
                  <a:gd name="T1" fmla="*/ 397 h 1354"/>
                  <a:gd name="T2" fmla="*/ 460 w 471"/>
                  <a:gd name="T3" fmla="*/ 382 h 1354"/>
                  <a:gd name="T4" fmla="*/ 464 w 471"/>
                  <a:gd name="T5" fmla="*/ 357 h 1354"/>
                  <a:gd name="T6" fmla="*/ 457 w 471"/>
                  <a:gd name="T7" fmla="*/ 294 h 1354"/>
                  <a:gd name="T8" fmla="*/ 452 w 471"/>
                  <a:gd name="T9" fmla="*/ 168 h 1354"/>
                  <a:gd name="T10" fmla="*/ 439 w 471"/>
                  <a:gd name="T11" fmla="*/ 85 h 1354"/>
                  <a:gd name="T12" fmla="*/ 324 w 471"/>
                  <a:gd name="T13" fmla="*/ 28 h 1354"/>
                  <a:gd name="T14" fmla="*/ 322 w 471"/>
                  <a:gd name="T15" fmla="*/ 62 h 1354"/>
                  <a:gd name="T16" fmla="*/ 332 w 471"/>
                  <a:gd name="T17" fmla="*/ 166 h 1354"/>
                  <a:gd name="T18" fmla="*/ 311 w 471"/>
                  <a:gd name="T19" fmla="*/ 146 h 1354"/>
                  <a:gd name="T20" fmla="*/ 289 w 471"/>
                  <a:gd name="T21" fmla="*/ 65 h 1354"/>
                  <a:gd name="T22" fmla="*/ 279 w 471"/>
                  <a:gd name="T23" fmla="*/ 43 h 1354"/>
                  <a:gd name="T24" fmla="*/ 257 w 471"/>
                  <a:gd name="T25" fmla="*/ 46 h 1354"/>
                  <a:gd name="T26" fmla="*/ 266 w 471"/>
                  <a:gd name="T27" fmla="*/ 62 h 1354"/>
                  <a:gd name="T28" fmla="*/ 254 w 471"/>
                  <a:gd name="T29" fmla="*/ 104 h 1354"/>
                  <a:gd name="T30" fmla="*/ 256 w 471"/>
                  <a:gd name="T31" fmla="*/ 196 h 1354"/>
                  <a:gd name="T32" fmla="*/ 232 w 471"/>
                  <a:gd name="T33" fmla="*/ 119 h 1354"/>
                  <a:gd name="T34" fmla="*/ 216 w 471"/>
                  <a:gd name="T35" fmla="*/ 27 h 1354"/>
                  <a:gd name="T36" fmla="*/ 193 w 471"/>
                  <a:gd name="T37" fmla="*/ 8 h 1354"/>
                  <a:gd name="T38" fmla="*/ 89 w 471"/>
                  <a:gd name="T39" fmla="*/ 37 h 1354"/>
                  <a:gd name="T40" fmla="*/ 56 w 471"/>
                  <a:gd name="T41" fmla="*/ 72 h 1354"/>
                  <a:gd name="T42" fmla="*/ 32 w 471"/>
                  <a:gd name="T43" fmla="*/ 181 h 1354"/>
                  <a:gd name="T44" fmla="*/ 9 w 471"/>
                  <a:gd name="T45" fmla="*/ 291 h 1354"/>
                  <a:gd name="T46" fmla="*/ 6 w 471"/>
                  <a:gd name="T47" fmla="*/ 349 h 1354"/>
                  <a:gd name="T48" fmla="*/ 25 w 471"/>
                  <a:gd name="T49" fmla="*/ 389 h 1354"/>
                  <a:gd name="T50" fmla="*/ 42 w 471"/>
                  <a:gd name="T51" fmla="*/ 410 h 1354"/>
                  <a:gd name="T52" fmla="*/ 39 w 471"/>
                  <a:gd name="T53" fmla="*/ 458 h 1354"/>
                  <a:gd name="T54" fmla="*/ 91 w 471"/>
                  <a:gd name="T55" fmla="*/ 524 h 1354"/>
                  <a:gd name="T56" fmla="*/ 90 w 471"/>
                  <a:gd name="T57" fmla="*/ 639 h 1354"/>
                  <a:gd name="T58" fmla="*/ 78 w 471"/>
                  <a:gd name="T59" fmla="*/ 849 h 1354"/>
                  <a:gd name="T60" fmla="*/ 67 w 471"/>
                  <a:gd name="T61" fmla="*/ 1033 h 1354"/>
                  <a:gd name="T62" fmla="*/ 62 w 471"/>
                  <a:gd name="T63" fmla="*/ 1166 h 1354"/>
                  <a:gd name="T64" fmla="*/ 71 w 471"/>
                  <a:gd name="T65" fmla="*/ 1285 h 1354"/>
                  <a:gd name="T66" fmla="*/ 73 w 471"/>
                  <a:gd name="T67" fmla="*/ 1335 h 1354"/>
                  <a:gd name="T68" fmla="*/ 122 w 471"/>
                  <a:gd name="T69" fmla="*/ 1354 h 1354"/>
                  <a:gd name="T70" fmla="*/ 163 w 471"/>
                  <a:gd name="T71" fmla="*/ 1345 h 1354"/>
                  <a:gd name="T72" fmla="*/ 151 w 471"/>
                  <a:gd name="T73" fmla="*/ 1287 h 1354"/>
                  <a:gd name="T74" fmla="*/ 167 w 471"/>
                  <a:gd name="T75" fmla="*/ 1232 h 1354"/>
                  <a:gd name="T76" fmla="*/ 173 w 471"/>
                  <a:gd name="T77" fmla="*/ 1175 h 1354"/>
                  <a:gd name="T78" fmla="*/ 177 w 471"/>
                  <a:gd name="T79" fmla="*/ 1061 h 1354"/>
                  <a:gd name="T80" fmla="*/ 175 w 471"/>
                  <a:gd name="T81" fmla="*/ 1007 h 1354"/>
                  <a:gd name="T82" fmla="*/ 208 w 471"/>
                  <a:gd name="T83" fmla="*/ 800 h 1354"/>
                  <a:gd name="T84" fmla="*/ 231 w 471"/>
                  <a:gd name="T85" fmla="*/ 711 h 1354"/>
                  <a:gd name="T86" fmla="*/ 250 w 471"/>
                  <a:gd name="T87" fmla="*/ 712 h 1354"/>
                  <a:gd name="T88" fmla="*/ 259 w 471"/>
                  <a:gd name="T89" fmla="*/ 874 h 1354"/>
                  <a:gd name="T90" fmla="*/ 264 w 471"/>
                  <a:gd name="T91" fmla="*/ 995 h 1354"/>
                  <a:gd name="T92" fmla="*/ 279 w 471"/>
                  <a:gd name="T93" fmla="*/ 1186 h 1354"/>
                  <a:gd name="T94" fmla="*/ 293 w 471"/>
                  <a:gd name="T95" fmla="*/ 1307 h 1354"/>
                  <a:gd name="T96" fmla="*/ 321 w 471"/>
                  <a:gd name="T97" fmla="*/ 1314 h 1354"/>
                  <a:gd name="T98" fmla="*/ 358 w 471"/>
                  <a:gd name="T99" fmla="*/ 1315 h 1354"/>
                  <a:gd name="T100" fmla="*/ 431 w 471"/>
                  <a:gd name="T101" fmla="*/ 1327 h 1354"/>
                  <a:gd name="T102" fmla="*/ 461 w 471"/>
                  <a:gd name="T103" fmla="*/ 1304 h 1354"/>
                  <a:gd name="T104" fmla="*/ 424 w 471"/>
                  <a:gd name="T105" fmla="*/ 1288 h 1354"/>
                  <a:gd name="T106" fmla="*/ 378 w 471"/>
                  <a:gd name="T107" fmla="*/ 1211 h 1354"/>
                  <a:gd name="T108" fmla="*/ 363 w 471"/>
                  <a:gd name="T109" fmla="*/ 1061 h 1354"/>
                  <a:gd name="T110" fmla="*/ 373 w 471"/>
                  <a:gd name="T111" fmla="*/ 844 h 1354"/>
                  <a:gd name="T112" fmla="*/ 388 w 471"/>
                  <a:gd name="T113" fmla="*/ 726 h 1354"/>
                  <a:gd name="T114" fmla="*/ 404 w 471"/>
                  <a:gd name="T115" fmla="*/ 601 h 1354"/>
                  <a:gd name="T116" fmla="*/ 436 w 471"/>
                  <a:gd name="T117" fmla="*/ 588 h 1354"/>
                  <a:gd name="T118" fmla="*/ 467 w 471"/>
                  <a:gd name="T119" fmla="*/ 608 h 1354"/>
                  <a:gd name="T120" fmla="*/ 461 w 471"/>
                  <a:gd name="T121" fmla="*/ 454 h 1354"/>
                  <a:gd name="T122" fmla="*/ 88 w 471"/>
                  <a:gd name="T123" fmla="*/ 298 h 1354"/>
                  <a:gd name="T124" fmla="*/ 94 w 471"/>
                  <a:gd name="T125" fmla="*/ 317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71" h="1354">
                    <a:moveTo>
                      <a:pt x="456" y="444"/>
                    </a:moveTo>
                    <a:lnTo>
                      <a:pt x="456" y="444"/>
                    </a:lnTo>
                    <a:lnTo>
                      <a:pt x="455" y="441"/>
                    </a:lnTo>
                    <a:lnTo>
                      <a:pt x="454" y="437"/>
                    </a:lnTo>
                    <a:lnTo>
                      <a:pt x="453" y="424"/>
                    </a:lnTo>
                    <a:lnTo>
                      <a:pt x="453" y="405"/>
                    </a:lnTo>
                    <a:lnTo>
                      <a:pt x="453" y="405"/>
                    </a:lnTo>
                    <a:lnTo>
                      <a:pt x="452" y="397"/>
                    </a:lnTo>
                    <a:lnTo>
                      <a:pt x="453" y="394"/>
                    </a:lnTo>
                    <a:lnTo>
                      <a:pt x="453" y="394"/>
                    </a:lnTo>
                    <a:lnTo>
                      <a:pt x="454" y="394"/>
                    </a:lnTo>
                    <a:lnTo>
                      <a:pt x="454" y="394"/>
                    </a:lnTo>
                    <a:lnTo>
                      <a:pt x="455" y="393"/>
                    </a:lnTo>
                    <a:lnTo>
                      <a:pt x="456" y="392"/>
                    </a:lnTo>
                    <a:lnTo>
                      <a:pt x="458" y="387"/>
                    </a:lnTo>
                    <a:lnTo>
                      <a:pt x="460" y="382"/>
                    </a:lnTo>
                    <a:lnTo>
                      <a:pt x="460" y="378"/>
                    </a:lnTo>
                    <a:lnTo>
                      <a:pt x="460" y="378"/>
                    </a:lnTo>
                    <a:lnTo>
                      <a:pt x="458" y="368"/>
                    </a:lnTo>
                    <a:lnTo>
                      <a:pt x="458" y="364"/>
                    </a:lnTo>
                    <a:lnTo>
                      <a:pt x="460" y="362"/>
                    </a:lnTo>
                    <a:lnTo>
                      <a:pt x="462" y="360"/>
                    </a:lnTo>
                    <a:lnTo>
                      <a:pt x="462" y="360"/>
                    </a:lnTo>
                    <a:lnTo>
                      <a:pt x="464" y="357"/>
                    </a:lnTo>
                    <a:lnTo>
                      <a:pt x="465" y="354"/>
                    </a:lnTo>
                    <a:lnTo>
                      <a:pt x="465" y="346"/>
                    </a:lnTo>
                    <a:lnTo>
                      <a:pt x="463" y="336"/>
                    </a:lnTo>
                    <a:lnTo>
                      <a:pt x="461" y="329"/>
                    </a:lnTo>
                    <a:lnTo>
                      <a:pt x="461" y="329"/>
                    </a:lnTo>
                    <a:lnTo>
                      <a:pt x="460" y="325"/>
                    </a:lnTo>
                    <a:lnTo>
                      <a:pt x="458" y="317"/>
                    </a:lnTo>
                    <a:lnTo>
                      <a:pt x="457" y="294"/>
                    </a:lnTo>
                    <a:lnTo>
                      <a:pt x="456" y="270"/>
                    </a:lnTo>
                    <a:lnTo>
                      <a:pt x="455" y="261"/>
                    </a:lnTo>
                    <a:lnTo>
                      <a:pt x="454" y="255"/>
                    </a:lnTo>
                    <a:lnTo>
                      <a:pt x="454" y="255"/>
                    </a:lnTo>
                    <a:lnTo>
                      <a:pt x="453" y="248"/>
                    </a:lnTo>
                    <a:lnTo>
                      <a:pt x="452" y="235"/>
                    </a:lnTo>
                    <a:lnTo>
                      <a:pt x="452" y="202"/>
                    </a:lnTo>
                    <a:lnTo>
                      <a:pt x="452" y="168"/>
                    </a:lnTo>
                    <a:lnTo>
                      <a:pt x="451" y="150"/>
                    </a:lnTo>
                    <a:lnTo>
                      <a:pt x="451" y="150"/>
                    </a:lnTo>
                    <a:lnTo>
                      <a:pt x="449" y="125"/>
                    </a:lnTo>
                    <a:lnTo>
                      <a:pt x="447" y="99"/>
                    </a:lnTo>
                    <a:lnTo>
                      <a:pt x="447" y="99"/>
                    </a:lnTo>
                    <a:lnTo>
                      <a:pt x="446" y="93"/>
                    </a:lnTo>
                    <a:lnTo>
                      <a:pt x="443" y="89"/>
                    </a:lnTo>
                    <a:lnTo>
                      <a:pt x="439" y="85"/>
                    </a:lnTo>
                    <a:lnTo>
                      <a:pt x="435" y="81"/>
                    </a:lnTo>
                    <a:lnTo>
                      <a:pt x="424" y="76"/>
                    </a:lnTo>
                    <a:lnTo>
                      <a:pt x="415" y="72"/>
                    </a:lnTo>
                    <a:lnTo>
                      <a:pt x="415" y="72"/>
                    </a:lnTo>
                    <a:lnTo>
                      <a:pt x="351" y="42"/>
                    </a:lnTo>
                    <a:lnTo>
                      <a:pt x="351" y="42"/>
                    </a:lnTo>
                    <a:lnTo>
                      <a:pt x="332" y="31"/>
                    </a:lnTo>
                    <a:lnTo>
                      <a:pt x="324" y="28"/>
                    </a:lnTo>
                    <a:lnTo>
                      <a:pt x="319" y="26"/>
                    </a:lnTo>
                    <a:lnTo>
                      <a:pt x="319" y="26"/>
                    </a:lnTo>
                    <a:lnTo>
                      <a:pt x="318" y="26"/>
                    </a:lnTo>
                    <a:lnTo>
                      <a:pt x="318" y="26"/>
                    </a:lnTo>
                    <a:lnTo>
                      <a:pt x="320" y="33"/>
                    </a:lnTo>
                    <a:lnTo>
                      <a:pt x="320" y="44"/>
                    </a:lnTo>
                    <a:lnTo>
                      <a:pt x="321" y="55"/>
                    </a:lnTo>
                    <a:lnTo>
                      <a:pt x="322" y="62"/>
                    </a:lnTo>
                    <a:lnTo>
                      <a:pt x="322" y="62"/>
                    </a:lnTo>
                    <a:lnTo>
                      <a:pt x="324" y="75"/>
                    </a:lnTo>
                    <a:lnTo>
                      <a:pt x="326" y="96"/>
                    </a:lnTo>
                    <a:lnTo>
                      <a:pt x="329" y="120"/>
                    </a:lnTo>
                    <a:lnTo>
                      <a:pt x="331" y="138"/>
                    </a:lnTo>
                    <a:lnTo>
                      <a:pt x="331" y="138"/>
                    </a:lnTo>
                    <a:lnTo>
                      <a:pt x="332" y="148"/>
                    </a:lnTo>
                    <a:lnTo>
                      <a:pt x="332" y="166"/>
                    </a:lnTo>
                    <a:lnTo>
                      <a:pt x="331" y="211"/>
                    </a:lnTo>
                    <a:lnTo>
                      <a:pt x="330" y="273"/>
                    </a:lnTo>
                    <a:lnTo>
                      <a:pt x="330" y="273"/>
                    </a:lnTo>
                    <a:lnTo>
                      <a:pt x="321" y="219"/>
                    </a:lnTo>
                    <a:lnTo>
                      <a:pt x="316" y="184"/>
                    </a:lnTo>
                    <a:lnTo>
                      <a:pt x="313" y="162"/>
                    </a:lnTo>
                    <a:lnTo>
                      <a:pt x="313" y="162"/>
                    </a:lnTo>
                    <a:lnTo>
                      <a:pt x="311" y="146"/>
                    </a:lnTo>
                    <a:lnTo>
                      <a:pt x="309" y="125"/>
                    </a:lnTo>
                    <a:lnTo>
                      <a:pt x="306" y="106"/>
                    </a:lnTo>
                    <a:lnTo>
                      <a:pt x="303" y="92"/>
                    </a:lnTo>
                    <a:lnTo>
                      <a:pt x="303" y="92"/>
                    </a:lnTo>
                    <a:lnTo>
                      <a:pt x="300" y="84"/>
                    </a:lnTo>
                    <a:lnTo>
                      <a:pt x="295" y="76"/>
                    </a:lnTo>
                    <a:lnTo>
                      <a:pt x="289" y="65"/>
                    </a:lnTo>
                    <a:lnTo>
                      <a:pt x="289" y="65"/>
                    </a:lnTo>
                    <a:lnTo>
                      <a:pt x="287" y="62"/>
                    </a:lnTo>
                    <a:lnTo>
                      <a:pt x="288" y="58"/>
                    </a:lnTo>
                    <a:lnTo>
                      <a:pt x="290" y="49"/>
                    </a:lnTo>
                    <a:lnTo>
                      <a:pt x="290" y="49"/>
                    </a:lnTo>
                    <a:lnTo>
                      <a:pt x="290" y="47"/>
                    </a:lnTo>
                    <a:lnTo>
                      <a:pt x="290" y="46"/>
                    </a:lnTo>
                    <a:lnTo>
                      <a:pt x="288" y="45"/>
                    </a:lnTo>
                    <a:lnTo>
                      <a:pt x="279" y="43"/>
                    </a:lnTo>
                    <a:lnTo>
                      <a:pt x="279" y="43"/>
                    </a:lnTo>
                    <a:lnTo>
                      <a:pt x="272" y="42"/>
                    </a:lnTo>
                    <a:lnTo>
                      <a:pt x="265" y="40"/>
                    </a:lnTo>
                    <a:lnTo>
                      <a:pt x="263" y="41"/>
                    </a:lnTo>
                    <a:lnTo>
                      <a:pt x="261" y="41"/>
                    </a:lnTo>
                    <a:lnTo>
                      <a:pt x="259" y="43"/>
                    </a:lnTo>
                    <a:lnTo>
                      <a:pt x="257" y="46"/>
                    </a:lnTo>
                    <a:lnTo>
                      <a:pt x="257" y="46"/>
                    </a:lnTo>
                    <a:lnTo>
                      <a:pt x="257" y="49"/>
                    </a:lnTo>
                    <a:lnTo>
                      <a:pt x="257" y="51"/>
                    </a:lnTo>
                    <a:lnTo>
                      <a:pt x="258" y="53"/>
                    </a:lnTo>
                    <a:lnTo>
                      <a:pt x="260" y="55"/>
                    </a:lnTo>
                    <a:lnTo>
                      <a:pt x="264" y="58"/>
                    </a:lnTo>
                    <a:lnTo>
                      <a:pt x="265" y="60"/>
                    </a:lnTo>
                    <a:lnTo>
                      <a:pt x="266" y="62"/>
                    </a:lnTo>
                    <a:lnTo>
                      <a:pt x="266" y="62"/>
                    </a:lnTo>
                    <a:lnTo>
                      <a:pt x="267" y="66"/>
                    </a:lnTo>
                    <a:lnTo>
                      <a:pt x="266" y="72"/>
                    </a:lnTo>
                    <a:lnTo>
                      <a:pt x="264" y="76"/>
                    </a:lnTo>
                    <a:lnTo>
                      <a:pt x="260" y="81"/>
                    </a:lnTo>
                    <a:lnTo>
                      <a:pt x="260" y="81"/>
                    </a:lnTo>
                    <a:lnTo>
                      <a:pt x="258" y="86"/>
                    </a:lnTo>
                    <a:lnTo>
                      <a:pt x="256" y="91"/>
                    </a:lnTo>
                    <a:lnTo>
                      <a:pt x="254" y="104"/>
                    </a:lnTo>
                    <a:lnTo>
                      <a:pt x="253" y="126"/>
                    </a:lnTo>
                    <a:lnTo>
                      <a:pt x="253" y="126"/>
                    </a:lnTo>
                    <a:lnTo>
                      <a:pt x="252" y="138"/>
                    </a:lnTo>
                    <a:lnTo>
                      <a:pt x="252" y="159"/>
                    </a:lnTo>
                    <a:lnTo>
                      <a:pt x="253" y="180"/>
                    </a:lnTo>
                    <a:lnTo>
                      <a:pt x="254" y="189"/>
                    </a:lnTo>
                    <a:lnTo>
                      <a:pt x="256" y="196"/>
                    </a:lnTo>
                    <a:lnTo>
                      <a:pt x="256" y="196"/>
                    </a:lnTo>
                    <a:lnTo>
                      <a:pt x="257" y="204"/>
                    </a:lnTo>
                    <a:lnTo>
                      <a:pt x="258" y="216"/>
                    </a:lnTo>
                    <a:lnTo>
                      <a:pt x="258" y="246"/>
                    </a:lnTo>
                    <a:lnTo>
                      <a:pt x="256" y="283"/>
                    </a:lnTo>
                    <a:lnTo>
                      <a:pt x="256" y="283"/>
                    </a:lnTo>
                    <a:lnTo>
                      <a:pt x="236" y="150"/>
                    </a:lnTo>
                    <a:lnTo>
                      <a:pt x="236" y="150"/>
                    </a:lnTo>
                    <a:lnTo>
                      <a:pt x="232" y="119"/>
                    </a:lnTo>
                    <a:lnTo>
                      <a:pt x="230" y="100"/>
                    </a:lnTo>
                    <a:lnTo>
                      <a:pt x="227" y="87"/>
                    </a:lnTo>
                    <a:lnTo>
                      <a:pt x="227" y="87"/>
                    </a:lnTo>
                    <a:lnTo>
                      <a:pt x="220" y="64"/>
                    </a:lnTo>
                    <a:lnTo>
                      <a:pt x="217" y="52"/>
                    </a:lnTo>
                    <a:lnTo>
                      <a:pt x="216" y="45"/>
                    </a:lnTo>
                    <a:lnTo>
                      <a:pt x="216" y="45"/>
                    </a:lnTo>
                    <a:lnTo>
                      <a:pt x="216" y="27"/>
                    </a:lnTo>
                    <a:lnTo>
                      <a:pt x="216" y="16"/>
                    </a:lnTo>
                    <a:lnTo>
                      <a:pt x="214" y="8"/>
                    </a:lnTo>
                    <a:lnTo>
                      <a:pt x="214" y="8"/>
                    </a:lnTo>
                    <a:lnTo>
                      <a:pt x="213" y="0"/>
                    </a:lnTo>
                    <a:lnTo>
                      <a:pt x="213" y="0"/>
                    </a:lnTo>
                    <a:lnTo>
                      <a:pt x="204" y="4"/>
                    </a:lnTo>
                    <a:lnTo>
                      <a:pt x="193" y="8"/>
                    </a:lnTo>
                    <a:lnTo>
                      <a:pt x="193" y="8"/>
                    </a:lnTo>
                    <a:lnTo>
                      <a:pt x="187" y="12"/>
                    </a:lnTo>
                    <a:lnTo>
                      <a:pt x="180" y="15"/>
                    </a:lnTo>
                    <a:lnTo>
                      <a:pt x="165" y="18"/>
                    </a:lnTo>
                    <a:lnTo>
                      <a:pt x="150" y="21"/>
                    </a:lnTo>
                    <a:lnTo>
                      <a:pt x="137" y="24"/>
                    </a:lnTo>
                    <a:lnTo>
                      <a:pt x="137" y="24"/>
                    </a:lnTo>
                    <a:lnTo>
                      <a:pt x="106" y="34"/>
                    </a:lnTo>
                    <a:lnTo>
                      <a:pt x="89" y="37"/>
                    </a:lnTo>
                    <a:lnTo>
                      <a:pt x="73" y="41"/>
                    </a:lnTo>
                    <a:lnTo>
                      <a:pt x="73" y="41"/>
                    </a:lnTo>
                    <a:lnTo>
                      <a:pt x="70" y="42"/>
                    </a:lnTo>
                    <a:lnTo>
                      <a:pt x="67" y="43"/>
                    </a:lnTo>
                    <a:lnTo>
                      <a:pt x="62" y="47"/>
                    </a:lnTo>
                    <a:lnTo>
                      <a:pt x="60" y="52"/>
                    </a:lnTo>
                    <a:lnTo>
                      <a:pt x="58" y="59"/>
                    </a:lnTo>
                    <a:lnTo>
                      <a:pt x="56" y="72"/>
                    </a:lnTo>
                    <a:lnTo>
                      <a:pt x="55" y="81"/>
                    </a:lnTo>
                    <a:lnTo>
                      <a:pt x="55" y="81"/>
                    </a:lnTo>
                    <a:lnTo>
                      <a:pt x="46" y="115"/>
                    </a:lnTo>
                    <a:lnTo>
                      <a:pt x="42" y="134"/>
                    </a:lnTo>
                    <a:lnTo>
                      <a:pt x="41" y="146"/>
                    </a:lnTo>
                    <a:lnTo>
                      <a:pt x="41" y="146"/>
                    </a:lnTo>
                    <a:lnTo>
                      <a:pt x="38" y="160"/>
                    </a:lnTo>
                    <a:lnTo>
                      <a:pt x="32" y="181"/>
                    </a:lnTo>
                    <a:lnTo>
                      <a:pt x="26" y="205"/>
                    </a:lnTo>
                    <a:lnTo>
                      <a:pt x="24" y="216"/>
                    </a:lnTo>
                    <a:lnTo>
                      <a:pt x="23" y="223"/>
                    </a:lnTo>
                    <a:lnTo>
                      <a:pt x="23" y="223"/>
                    </a:lnTo>
                    <a:lnTo>
                      <a:pt x="21" y="239"/>
                    </a:lnTo>
                    <a:lnTo>
                      <a:pt x="17" y="260"/>
                    </a:lnTo>
                    <a:lnTo>
                      <a:pt x="12" y="281"/>
                    </a:lnTo>
                    <a:lnTo>
                      <a:pt x="9" y="291"/>
                    </a:lnTo>
                    <a:lnTo>
                      <a:pt x="4" y="299"/>
                    </a:lnTo>
                    <a:lnTo>
                      <a:pt x="4" y="299"/>
                    </a:lnTo>
                    <a:lnTo>
                      <a:pt x="1" y="308"/>
                    </a:lnTo>
                    <a:lnTo>
                      <a:pt x="0" y="316"/>
                    </a:lnTo>
                    <a:lnTo>
                      <a:pt x="0" y="324"/>
                    </a:lnTo>
                    <a:lnTo>
                      <a:pt x="2" y="333"/>
                    </a:lnTo>
                    <a:lnTo>
                      <a:pt x="4" y="341"/>
                    </a:lnTo>
                    <a:lnTo>
                      <a:pt x="6" y="349"/>
                    </a:lnTo>
                    <a:lnTo>
                      <a:pt x="12" y="361"/>
                    </a:lnTo>
                    <a:lnTo>
                      <a:pt x="12" y="361"/>
                    </a:lnTo>
                    <a:lnTo>
                      <a:pt x="16" y="367"/>
                    </a:lnTo>
                    <a:lnTo>
                      <a:pt x="20" y="371"/>
                    </a:lnTo>
                    <a:lnTo>
                      <a:pt x="21" y="374"/>
                    </a:lnTo>
                    <a:lnTo>
                      <a:pt x="23" y="377"/>
                    </a:lnTo>
                    <a:lnTo>
                      <a:pt x="25" y="389"/>
                    </a:lnTo>
                    <a:lnTo>
                      <a:pt x="25" y="389"/>
                    </a:lnTo>
                    <a:lnTo>
                      <a:pt x="27" y="395"/>
                    </a:lnTo>
                    <a:lnTo>
                      <a:pt x="28" y="399"/>
                    </a:lnTo>
                    <a:lnTo>
                      <a:pt x="30" y="402"/>
                    </a:lnTo>
                    <a:lnTo>
                      <a:pt x="32" y="405"/>
                    </a:lnTo>
                    <a:lnTo>
                      <a:pt x="37" y="407"/>
                    </a:lnTo>
                    <a:lnTo>
                      <a:pt x="40" y="408"/>
                    </a:lnTo>
                    <a:lnTo>
                      <a:pt x="42" y="410"/>
                    </a:lnTo>
                    <a:lnTo>
                      <a:pt x="42" y="410"/>
                    </a:lnTo>
                    <a:lnTo>
                      <a:pt x="44" y="414"/>
                    </a:lnTo>
                    <a:lnTo>
                      <a:pt x="44" y="419"/>
                    </a:lnTo>
                    <a:lnTo>
                      <a:pt x="43" y="425"/>
                    </a:lnTo>
                    <a:lnTo>
                      <a:pt x="42" y="431"/>
                    </a:lnTo>
                    <a:lnTo>
                      <a:pt x="39" y="447"/>
                    </a:lnTo>
                    <a:lnTo>
                      <a:pt x="39" y="453"/>
                    </a:lnTo>
                    <a:lnTo>
                      <a:pt x="39" y="458"/>
                    </a:lnTo>
                    <a:lnTo>
                      <a:pt x="39" y="458"/>
                    </a:lnTo>
                    <a:lnTo>
                      <a:pt x="41" y="464"/>
                    </a:lnTo>
                    <a:lnTo>
                      <a:pt x="46" y="471"/>
                    </a:lnTo>
                    <a:lnTo>
                      <a:pt x="59" y="488"/>
                    </a:lnTo>
                    <a:lnTo>
                      <a:pt x="74" y="506"/>
                    </a:lnTo>
                    <a:lnTo>
                      <a:pt x="85" y="516"/>
                    </a:lnTo>
                    <a:lnTo>
                      <a:pt x="85" y="516"/>
                    </a:lnTo>
                    <a:lnTo>
                      <a:pt x="90" y="522"/>
                    </a:lnTo>
                    <a:lnTo>
                      <a:pt x="91" y="524"/>
                    </a:lnTo>
                    <a:lnTo>
                      <a:pt x="91" y="527"/>
                    </a:lnTo>
                    <a:lnTo>
                      <a:pt x="91" y="534"/>
                    </a:lnTo>
                    <a:lnTo>
                      <a:pt x="90" y="545"/>
                    </a:lnTo>
                    <a:lnTo>
                      <a:pt x="90" y="545"/>
                    </a:lnTo>
                    <a:lnTo>
                      <a:pt x="89" y="564"/>
                    </a:lnTo>
                    <a:lnTo>
                      <a:pt x="88" y="588"/>
                    </a:lnTo>
                    <a:lnTo>
                      <a:pt x="90" y="639"/>
                    </a:lnTo>
                    <a:lnTo>
                      <a:pt x="90" y="639"/>
                    </a:lnTo>
                    <a:lnTo>
                      <a:pt x="89" y="657"/>
                    </a:lnTo>
                    <a:lnTo>
                      <a:pt x="88" y="672"/>
                    </a:lnTo>
                    <a:lnTo>
                      <a:pt x="82" y="703"/>
                    </a:lnTo>
                    <a:lnTo>
                      <a:pt x="82" y="703"/>
                    </a:lnTo>
                    <a:lnTo>
                      <a:pt x="79" y="715"/>
                    </a:lnTo>
                    <a:lnTo>
                      <a:pt x="78" y="732"/>
                    </a:lnTo>
                    <a:lnTo>
                      <a:pt x="78" y="778"/>
                    </a:lnTo>
                    <a:lnTo>
                      <a:pt x="78" y="849"/>
                    </a:lnTo>
                    <a:lnTo>
                      <a:pt x="78" y="849"/>
                    </a:lnTo>
                    <a:lnTo>
                      <a:pt x="77" y="870"/>
                    </a:lnTo>
                    <a:lnTo>
                      <a:pt x="74" y="901"/>
                    </a:lnTo>
                    <a:lnTo>
                      <a:pt x="71" y="932"/>
                    </a:lnTo>
                    <a:lnTo>
                      <a:pt x="70" y="954"/>
                    </a:lnTo>
                    <a:lnTo>
                      <a:pt x="70" y="954"/>
                    </a:lnTo>
                    <a:lnTo>
                      <a:pt x="69" y="1005"/>
                    </a:lnTo>
                    <a:lnTo>
                      <a:pt x="67" y="1033"/>
                    </a:lnTo>
                    <a:lnTo>
                      <a:pt x="65" y="1043"/>
                    </a:lnTo>
                    <a:lnTo>
                      <a:pt x="64" y="1049"/>
                    </a:lnTo>
                    <a:lnTo>
                      <a:pt x="64" y="1049"/>
                    </a:lnTo>
                    <a:lnTo>
                      <a:pt x="63" y="1058"/>
                    </a:lnTo>
                    <a:lnTo>
                      <a:pt x="62" y="1070"/>
                    </a:lnTo>
                    <a:lnTo>
                      <a:pt x="62" y="1106"/>
                    </a:lnTo>
                    <a:lnTo>
                      <a:pt x="62" y="1166"/>
                    </a:lnTo>
                    <a:lnTo>
                      <a:pt x="62" y="1166"/>
                    </a:lnTo>
                    <a:lnTo>
                      <a:pt x="64" y="1204"/>
                    </a:lnTo>
                    <a:lnTo>
                      <a:pt x="65" y="1226"/>
                    </a:lnTo>
                    <a:lnTo>
                      <a:pt x="65" y="1242"/>
                    </a:lnTo>
                    <a:lnTo>
                      <a:pt x="65" y="1242"/>
                    </a:lnTo>
                    <a:lnTo>
                      <a:pt x="64" y="1255"/>
                    </a:lnTo>
                    <a:lnTo>
                      <a:pt x="65" y="1267"/>
                    </a:lnTo>
                    <a:lnTo>
                      <a:pt x="68" y="1278"/>
                    </a:lnTo>
                    <a:lnTo>
                      <a:pt x="71" y="1285"/>
                    </a:lnTo>
                    <a:lnTo>
                      <a:pt x="71" y="1285"/>
                    </a:lnTo>
                    <a:lnTo>
                      <a:pt x="72" y="1287"/>
                    </a:lnTo>
                    <a:lnTo>
                      <a:pt x="73" y="1292"/>
                    </a:lnTo>
                    <a:lnTo>
                      <a:pt x="73" y="1302"/>
                    </a:lnTo>
                    <a:lnTo>
                      <a:pt x="72" y="1315"/>
                    </a:lnTo>
                    <a:lnTo>
                      <a:pt x="73" y="1331"/>
                    </a:lnTo>
                    <a:lnTo>
                      <a:pt x="73" y="1331"/>
                    </a:lnTo>
                    <a:lnTo>
                      <a:pt x="73" y="1335"/>
                    </a:lnTo>
                    <a:lnTo>
                      <a:pt x="75" y="1339"/>
                    </a:lnTo>
                    <a:lnTo>
                      <a:pt x="76" y="1342"/>
                    </a:lnTo>
                    <a:lnTo>
                      <a:pt x="79" y="1344"/>
                    </a:lnTo>
                    <a:lnTo>
                      <a:pt x="85" y="1349"/>
                    </a:lnTo>
                    <a:lnTo>
                      <a:pt x="92" y="1352"/>
                    </a:lnTo>
                    <a:lnTo>
                      <a:pt x="100" y="1353"/>
                    </a:lnTo>
                    <a:lnTo>
                      <a:pt x="108" y="1354"/>
                    </a:lnTo>
                    <a:lnTo>
                      <a:pt x="122" y="1354"/>
                    </a:lnTo>
                    <a:lnTo>
                      <a:pt x="122" y="1354"/>
                    </a:lnTo>
                    <a:lnTo>
                      <a:pt x="134" y="1354"/>
                    </a:lnTo>
                    <a:lnTo>
                      <a:pt x="147" y="1353"/>
                    </a:lnTo>
                    <a:lnTo>
                      <a:pt x="152" y="1352"/>
                    </a:lnTo>
                    <a:lnTo>
                      <a:pt x="157" y="1350"/>
                    </a:lnTo>
                    <a:lnTo>
                      <a:pt x="161" y="1348"/>
                    </a:lnTo>
                    <a:lnTo>
                      <a:pt x="163" y="1345"/>
                    </a:lnTo>
                    <a:lnTo>
                      <a:pt x="163" y="1345"/>
                    </a:lnTo>
                    <a:lnTo>
                      <a:pt x="164" y="1341"/>
                    </a:lnTo>
                    <a:lnTo>
                      <a:pt x="164" y="1335"/>
                    </a:lnTo>
                    <a:lnTo>
                      <a:pt x="161" y="1321"/>
                    </a:lnTo>
                    <a:lnTo>
                      <a:pt x="157" y="1306"/>
                    </a:lnTo>
                    <a:lnTo>
                      <a:pt x="152" y="1295"/>
                    </a:lnTo>
                    <a:lnTo>
                      <a:pt x="152" y="1295"/>
                    </a:lnTo>
                    <a:lnTo>
                      <a:pt x="151" y="1292"/>
                    </a:lnTo>
                    <a:lnTo>
                      <a:pt x="151" y="1287"/>
                    </a:lnTo>
                    <a:lnTo>
                      <a:pt x="154" y="1280"/>
                    </a:lnTo>
                    <a:lnTo>
                      <a:pt x="158" y="1272"/>
                    </a:lnTo>
                    <a:lnTo>
                      <a:pt x="162" y="1266"/>
                    </a:lnTo>
                    <a:lnTo>
                      <a:pt x="162" y="1266"/>
                    </a:lnTo>
                    <a:lnTo>
                      <a:pt x="165" y="1259"/>
                    </a:lnTo>
                    <a:lnTo>
                      <a:pt x="167" y="1251"/>
                    </a:lnTo>
                    <a:lnTo>
                      <a:pt x="167" y="1242"/>
                    </a:lnTo>
                    <a:lnTo>
                      <a:pt x="167" y="1232"/>
                    </a:lnTo>
                    <a:lnTo>
                      <a:pt x="167" y="1232"/>
                    </a:lnTo>
                    <a:lnTo>
                      <a:pt x="167" y="1207"/>
                    </a:lnTo>
                    <a:lnTo>
                      <a:pt x="169" y="1195"/>
                    </a:lnTo>
                    <a:lnTo>
                      <a:pt x="170" y="1191"/>
                    </a:lnTo>
                    <a:lnTo>
                      <a:pt x="171" y="1186"/>
                    </a:lnTo>
                    <a:lnTo>
                      <a:pt x="171" y="1186"/>
                    </a:lnTo>
                    <a:lnTo>
                      <a:pt x="172" y="1182"/>
                    </a:lnTo>
                    <a:lnTo>
                      <a:pt x="173" y="1175"/>
                    </a:lnTo>
                    <a:lnTo>
                      <a:pt x="174" y="1157"/>
                    </a:lnTo>
                    <a:lnTo>
                      <a:pt x="174" y="1140"/>
                    </a:lnTo>
                    <a:lnTo>
                      <a:pt x="175" y="1126"/>
                    </a:lnTo>
                    <a:lnTo>
                      <a:pt x="175" y="1126"/>
                    </a:lnTo>
                    <a:lnTo>
                      <a:pt x="177" y="1111"/>
                    </a:lnTo>
                    <a:lnTo>
                      <a:pt x="178" y="1091"/>
                    </a:lnTo>
                    <a:lnTo>
                      <a:pt x="177" y="1069"/>
                    </a:lnTo>
                    <a:lnTo>
                      <a:pt x="177" y="1061"/>
                    </a:lnTo>
                    <a:lnTo>
                      <a:pt x="175" y="1055"/>
                    </a:lnTo>
                    <a:lnTo>
                      <a:pt x="175" y="1055"/>
                    </a:lnTo>
                    <a:lnTo>
                      <a:pt x="174" y="1050"/>
                    </a:lnTo>
                    <a:lnTo>
                      <a:pt x="173" y="1044"/>
                    </a:lnTo>
                    <a:lnTo>
                      <a:pt x="172" y="1031"/>
                    </a:lnTo>
                    <a:lnTo>
                      <a:pt x="173" y="1018"/>
                    </a:lnTo>
                    <a:lnTo>
                      <a:pt x="175" y="1007"/>
                    </a:lnTo>
                    <a:lnTo>
                      <a:pt x="175" y="1007"/>
                    </a:lnTo>
                    <a:lnTo>
                      <a:pt x="180" y="985"/>
                    </a:lnTo>
                    <a:lnTo>
                      <a:pt x="188" y="944"/>
                    </a:lnTo>
                    <a:lnTo>
                      <a:pt x="193" y="903"/>
                    </a:lnTo>
                    <a:lnTo>
                      <a:pt x="196" y="880"/>
                    </a:lnTo>
                    <a:lnTo>
                      <a:pt x="196" y="880"/>
                    </a:lnTo>
                    <a:lnTo>
                      <a:pt x="199" y="862"/>
                    </a:lnTo>
                    <a:lnTo>
                      <a:pt x="203" y="831"/>
                    </a:lnTo>
                    <a:lnTo>
                      <a:pt x="208" y="800"/>
                    </a:lnTo>
                    <a:lnTo>
                      <a:pt x="210" y="788"/>
                    </a:lnTo>
                    <a:lnTo>
                      <a:pt x="213" y="781"/>
                    </a:lnTo>
                    <a:lnTo>
                      <a:pt x="213" y="781"/>
                    </a:lnTo>
                    <a:lnTo>
                      <a:pt x="217" y="768"/>
                    </a:lnTo>
                    <a:lnTo>
                      <a:pt x="221" y="749"/>
                    </a:lnTo>
                    <a:lnTo>
                      <a:pt x="229" y="716"/>
                    </a:lnTo>
                    <a:lnTo>
                      <a:pt x="229" y="716"/>
                    </a:lnTo>
                    <a:lnTo>
                      <a:pt x="231" y="711"/>
                    </a:lnTo>
                    <a:lnTo>
                      <a:pt x="233" y="706"/>
                    </a:lnTo>
                    <a:lnTo>
                      <a:pt x="235" y="704"/>
                    </a:lnTo>
                    <a:lnTo>
                      <a:pt x="238" y="703"/>
                    </a:lnTo>
                    <a:lnTo>
                      <a:pt x="240" y="703"/>
                    </a:lnTo>
                    <a:lnTo>
                      <a:pt x="244" y="704"/>
                    </a:lnTo>
                    <a:lnTo>
                      <a:pt x="248" y="707"/>
                    </a:lnTo>
                    <a:lnTo>
                      <a:pt x="248" y="707"/>
                    </a:lnTo>
                    <a:lnTo>
                      <a:pt x="250" y="712"/>
                    </a:lnTo>
                    <a:lnTo>
                      <a:pt x="252" y="718"/>
                    </a:lnTo>
                    <a:lnTo>
                      <a:pt x="257" y="738"/>
                    </a:lnTo>
                    <a:lnTo>
                      <a:pt x="260" y="759"/>
                    </a:lnTo>
                    <a:lnTo>
                      <a:pt x="262" y="776"/>
                    </a:lnTo>
                    <a:lnTo>
                      <a:pt x="262" y="776"/>
                    </a:lnTo>
                    <a:lnTo>
                      <a:pt x="262" y="800"/>
                    </a:lnTo>
                    <a:lnTo>
                      <a:pt x="260" y="836"/>
                    </a:lnTo>
                    <a:lnTo>
                      <a:pt x="259" y="874"/>
                    </a:lnTo>
                    <a:lnTo>
                      <a:pt x="258" y="900"/>
                    </a:lnTo>
                    <a:lnTo>
                      <a:pt x="258" y="900"/>
                    </a:lnTo>
                    <a:lnTo>
                      <a:pt x="259" y="919"/>
                    </a:lnTo>
                    <a:lnTo>
                      <a:pt x="261" y="939"/>
                    </a:lnTo>
                    <a:lnTo>
                      <a:pt x="263" y="958"/>
                    </a:lnTo>
                    <a:lnTo>
                      <a:pt x="264" y="972"/>
                    </a:lnTo>
                    <a:lnTo>
                      <a:pt x="264" y="972"/>
                    </a:lnTo>
                    <a:lnTo>
                      <a:pt x="264" y="995"/>
                    </a:lnTo>
                    <a:lnTo>
                      <a:pt x="266" y="1038"/>
                    </a:lnTo>
                    <a:lnTo>
                      <a:pt x="269" y="1081"/>
                    </a:lnTo>
                    <a:lnTo>
                      <a:pt x="272" y="1108"/>
                    </a:lnTo>
                    <a:lnTo>
                      <a:pt x="272" y="1108"/>
                    </a:lnTo>
                    <a:lnTo>
                      <a:pt x="274" y="1125"/>
                    </a:lnTo>
                    <a:lnTo>
                      <a:pt x="275" y="1149"/>
                    </a:lnTo>
                    <a:lnTo>
                      <a:pt x="277" y="1171"/>
                    </a:lnTo>
                    <a:lnTo>
                      <a:pt x="279" y="1186"/>
                    </a:lnTo>
                    <a:lnTo>
                      <a:pt x="279" y="1186"/>
                    </a:lnTo>
                    <a:lnTo>
                      <a:pt x="280" y="1199"/>
                    </a:lnTo>
                    <a:lnTo>
                      <a:pt x="280" y="1219"/>
                    </a:lnTo>
                    <a:lnTo>
                      <a:pt x="280" y="1252"/>
                    </a:lnTo>
                    <a:lnTo>
                      <a:pt x="280" y="1252"/>
                    </a:lnTo>
                    <a:lnTo>
                      <a:pt x="281" y="1308"/>
                    </a:lnTo>
                    <a:lnTo>
                      <a:pt x="281" y="1308"/>
                    </a:lnTo>
                    <a:lnTo>
                      <a:pt x="293" y="1307"/>
                    </a:lnTo>
                    <a:lnTo>
                      <a:pt x="293" y="1307"/>
                    </a:lnTo>
                    <a:lnTo>
                      <a:pt x="294" y="1311"/>
                    </a:lnTo>
                    <a:lnTo>
                      <a:pt x="297" y="1313"/>
                    </a:lnTo>
                    <a:lnTo>
                      <a:pt x="304" y="1313"/>
                    </a:lnTo>
                    <a:lnTo>
                      <a:pt x="312" y="1314"/>
                    </a:lnTo>
                    <a:lnTo>
                      <a:pt x="312" y="1314"/>
                    </a:lnTo>
                    <a:lnTo>
                      <a:pt x="318" y="1314"/>
                    </a:lnTo>
                    <a:lnTo>
                      <a:pt x="321" y="1314"/>
                    </a:lnTo>
                    <a:lnTo>
                      <a:pt x="325" y="1312"/>
                    </a:lnTo>
                    <a:lnTo>
                      <a:pt x="329" y="1310"/>
                    </a:lnTo>
                    <a:lnTo>
                      <a:pt x="332" y="1309"/>
                    </a:lnTo>
                    <a:lnTo>
                      <a:pt x="335" y="1308"/>
                    </a:lnTo>
                    <a:lnTo>
                      <a:pt x="335" y="1308"/>
                    </a:lnTo>
                    <a:lnTo>
                      <a:pt x="344" y="1309"/>
                    </a:lnTo>
                    <a:lnTo>
                      <a:pt x="351" y="1311"/>
                    </a:lnTo>
                    <a:lnTo>
                      <a:pt x="358" y="1315"/>
                    </a:lnTo>
                    <a:lnTo>
                      <a:pt x="364" y="1319"/>
                    </a:lnTo>
                    <a:lnTo>
                      <a:pt x="364" y="1319"/>
                    </a:lnTo>
                    <a:lnTo>
                      <a:pt x="373" y="1323"/>
                    </a:lnTo>
                    <a:lnTo>
                      <a:pt x="387" y="1326"/>
                    </a:lnTo>
                    <a:lnTo>
                      <a:pt x="395" y="1327"/>
                    </a:lnTo>
                    <a:lnTo>
                      <a:pt x="406" y="1328"/>
                    </a:lnTo>
                    <a:lnTo>
                      <a:pt x="418" y="1328"/>
                    </a:lnTo>
                    <a:lnTo>
                      <a:pt x="431" y="1327"/>
                    </a:lnTo>
                    <a:lnTo>
                      <a:pt x="431" y="1327"/>
                    </a:lnTo>
                    <a:lnTo>
                      <a:pt x="442" y="1325"/>
                    </a:lnTo>
                    <a:lnTo>
                      <a:pt x="450" y="1323"/>
                    </a:lnTo>
                    <a:lnTo>
                      <a:pt x="456" y="1321"/>
                    </a:lnTo>
                    <a:lnTo>
                      <a:pt x="460" y="1317"/>
                    </a:lnTo>
                    <a:lnTo>
                      <a:pt x="461" y="1314"/>
                    </a:lnTo>
                    <a:lnTo>
                      <a:pt x="461" y="1311"/>
                    </a:lnTo>
                    <a:lnTo>
                      <a:pt x="461" y="1304"/>
                    </a:lnTo>
                    <a:lnTo>
                      <a:pt x="461" y="1304"/>
                    </a:lnTo>
                    <a:lnTo>
                      <a:pt x="460" y="1300"/>
                    </a:lnTo>
                    <a:lnTo>
                      <a:pt x="457" y="1298"/>
                    </a:lnTo>
                    <a:lnTo>
                      <a:pt x="453" y="1297"/>
                    </a:lnTo>
                    <a:lnTo>
                      <a:pt x="449" y="1296"/>
                    </a:lnTo>
                    <a:lnTo>
                      <a:pt x="437" y="1294"/>
                    </a:lnTo>
                    <a:lnTo>
                      <a:pt x="431" y="1292"/>
                    </a:lnTo>
                    <a:lnTo>
                      <a:pt x="424" y="1288"/>
                    </a:lnTo>
                    <a:lnTo>
                      <a:pt x="424" y="1288"/>
                    </a:lnTo>
                    <a:lnTo>
                      <a:pt x="410" y="1279"/>
                    </a:lnTo>
                    <a:lnTo>
                      <a:pt x="398" y="1268"/>
                    </a:lnTo>
                    <a:lnTo>
                      <a:pt x="390" y="1258"/>
                    </a:lnTo>
                    <a:lnTo>
                      <a:pt x="387" y="1254"/>
                    </a:lnTo>
                    <a:lnTo>
                      <a:pt x="385" y="1251"/>
                    </a:lnTo>
                    <a:lnTo>
                      <a:pt x="385" y="1251"/>
                    </a:lnTo>
                    <a:lnTo>
                      <a:pt x="378" y="1211"/>
                    </a:lnTo>
                    <a:lnTo>
                      <a:pt x="368" y="1162"/>
                    </a:lnTo>
                    <a:lnTo>
                      <a:pt x="368" y="1162"/>
                    </a:lnTo>
                    <a:lnTo>
                      <a:pt x="367" y="1153"/>
                    </a:lnTo>
                    <a:lnTo>
                      <a:pt x="366" y="1140"/>
                    </a:lnTo>
                    <a:lnTo>
                      <a:pt x="364" y="1110"/>
                    </a:lnTo>
                    <a:lnTo>
                      <a:pt x="363" y="1080"/>
                    </a:lnTo>
                    <a:lnTo>
                      <a:pt x="363" y="1061"/>
                    </a:lnTo>
                    <a:lnTo>
                      <a:pt x="363" y="1061"/>
                    </a:lnTo>
                    <a:lnTo>
                      <a:pt x="366" y="1015"/>
                    </a:lnTo>
                    <a:lnTo>
                      <a:pt x="369" y="968"/>
                    </a:lnTo>
                    <a:lnTo>
                      <a:pt x="369" y="968"/>
                    </a:lnTo>
                    <a:lnTo>
                      <a:pt x="369" y="944"/>
                    </a:lnTo>
                    <a:lnTo>
                      <a:pt x="370" y="904"/>
                    </a:lnTo>
                    <a:lnTo>
                      <a:pt x="371" y="864"/>
                    </a:lnTo>
                    <a:lnTo>
                      <a:pt x="371" y="850"/>
                    </a:lnTo>
                    <a:lnTo>
                      <a:pt x="373" y="844"/>
                    </a:lnTo>
                    <a:lnTo>
                      <a:pt x="373" y="844"/>
                    </a:lnTo>
                    <a:lnTo>
                      <a:pt x="376" y="829"/>
                    </a:lnTo>
                    <a:lnTo>
                      <a:pt x="379" y="804"/>
                    </a:lnTo>
                    <a:lnTo>
                      <a:pt x="381" y="778"/>
                    </a:lnTo>
                    <a:lnTo>
                      <a:pt x="382" y="763"/>
                    </a:lnTo>
                    <a:lnTo>
                      <a:pt x="382" y="763"/>
                    </a:lnTo>
                    <a:lnTo>
                      <a:pt x="383" y="749"/>
                    </a:lnTo>
                    <a:lnTo>
                      <a:pt x="388" y="726"/>
                    </a:lnTo>
                    <a:lnTo>
                      <a:pt x="393" y="685"/>
                    </a:lnTo>
                    <a:lnTo>
                      <a:pt x="393" y="685"/>
                    </a:lnTo>
                    <a:lnTo>
                      <a:pt x="396" y="644"/>
                    </a:lnTo>
                    <a:lnTo>
                      <a:pt x="398" y="621"/>
                    </a:lnTo>
                    <a:lnTo>
                      <a:pt x="400" y="612"/>
                    </a:lnTo>
                    <a:lnTo>
                      <a:pt x="403" y="607"/>
                    </a:lnTo>
                    <a:lnTo>
                      <a:pt x="403" y="607"/>
                    </a:lnTo>
                    <a:lnTo>
                      <a:pt x="404" y="601"/>
                    </a:lnTo>
                    <a:lnTo>
                      <a:pt x="406" y="593"/>
                    </a:lnTo>
                    <a:lnTo>
                      <a:pt x="407" y="573"/>
                    </a:lnTo>
                    <a:lnTo>
                      <a:pt x="408" y="549"/>
                    </a:lnTo>
                    <a:lnTo>
                      <a:pt x="408" y="549"/>
                    </a:lnTo>
                    <a:lnTo>
                      <a:pt x="411" y="553"/>
                    </a:lnTo>
                    <a:lnTo>
                      <a:pt x="414" y="559"/>
                    </a:lnTo>
                    <a:lnTo>
                      <a:pt x="425" y="573"/>
                    </a:lnTo>
                    <a:lnTo>
                      <a:pt x="436" y="588"/>
                    </a:lnTo>
                    <a:lnTo>
                      <a:pt x="446" y="602"/>
                    </a:lnTo>
                    <a:lnTo>
                      <a:pt x="446" y="602"/>
                    </a:lnTo>
                    <a:lnTo>
                      <a:pt x="453" y="614"/>
                    </a:lnTo>
                    <a:lnTo>
                      <a:pt x="462" y="624"/>
                    </a:lnTo>
                    <a:lnTo>
                      <a:pt x="469" y="632"/>
                    </a:lnTo>
                    <a:lnTo>
                      <a:pt x="469" y="632"/>
                    </a:lnTo>
                    <a:lnTo>
                      <a:pt x="468" y="623"/>
                    </a:lnTo>
                    <a:lnTo>
                      <a:pt x="467" y="608"/>
                    </a:lnTo>
                    <a:lnTo>
                      <a:pt x="468" y="568"/>
                    </a:lnTo>
                    <a:lnTo>
                      <a:pt x="469" y="528"/>
                    </a:lnTo>
                    <a:lnTo>
                      <a:pt x="471" y="503"/>
                    </a:lnTo>
                    <a:lnTo>
                      <a:pt x="471" y="503"/>
                    </a:lnTo>
                    <a:lnTo>
                      <a:pt x="471" y="497"/>
                    </a:lnTo>
                    <a:lnTo>
                      <a:pt x="470" y="489"/>
                    </a:lnTo>
                    <a:lnTo>
                      <a:pt x="466" y="471"/>
                    </a:lnTo>
                    <a:lnTo>
                      <a:pt x="461" y="454"/>
                    </a:lnTo>
                    <a:lnTo>
                      <a:pt x="456" y="444"/>
                    </a:lnTo>
                    <a:lnTo>
                      <a:pt x="456" y="444"/>
                    </a:lnTo>
                    <a:close/>
                    <a:moveTo>
                      <a:pt x="94" y="317"/>
                    </a:moveTo>
                    <a:lnTo>
                      <a:pt x="94" y="317"/>
                    </a:lnTo>
                    <a:lnTo>
                      <a:pt x="88" y="306"/>
                    </a:lnTo>
                    <a:lnTo>
                      <a:pt x="88" y="306"/>
                    </a:lnTo>
                    <a:lnTo>
                      <a:pt x="88" y="303"/>
                    </a:lnTo>
                    <a:lnTo>
                      <a:pt x="88" y="298"/>
                    </a:lnTo>
                    <a:lnTo>
                      <a:pt x="90" y="294"/>
                    </a:lnTo>
                    <a:lnTo>
                      <a:pt x="92" y="293"/>
                    </a:lnTo>
                    <a:lnTo>
                      <a:pt x="94" y="291"/>
                    </a:lnTo>
                    <a:lnTo>
                      <a:pt x="94" y="291"/>
                    </a:lnTo>
                    <a:lnTo>
                      <a:pt x="94" y="294"/>
                    </a:lnTo>
                    <a:lnTo>
                      <a:pt x="94" y="302"/>
                    </a:lnTo>
                    <a:lnTo>
                      <a:pt x="94" y="317"/>
                    </a:lnTo>
                    <a:lnTo>
                      <a:pt x="94" y="3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15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1" name="Freeform 54"/>
            <p:cNvSpPr>
              <a:spLocks noEditPoints="1"/>
            </p:cNvSpPr>
            <p:nvPr/>
          </p:nvSpPr>
          <p:spPr bwMode="auto">
            <a:xfrm>
              <a:off x="2033719" y="3007091"/>
              <a:ext cx="447776" cy="956145"/>
            </a:xfrm>
            <a:custGeom>
              <a:avLst/>
              <a:gdLst>
                <a:gd name="T0" fmla="*/ 685 w 739"/>
                <a:gd name="T1" fmla="*/ 1403 h 1578"/>
                <a:gd name="T2" fmla="*/ 615 w 739"/>
                <a:gd name="T3" fmla="*/ 1107 h 1578"/>
                <a:gd name="T4" fmla="*/ 642 w 739"/>
                <a:gd name="T5" fmla="*/ 933 h 1578"/>
                <a:gd name="T6" fmla="*/ 669 w 739"/>
                <a:gd name="T7" fmla="*/ 676 h 1578"/>
                <a:gd name="T8" fmla="*/ 606 w 739"/>
                <a:gd name="T9" fmla="*/ 614 h 1578"/>
                <a:gd name="T10" fmla="*/ 525 w 739"/>
                <a:gd name="T11" fmla="*/ 606 h 1578"/>
                <a:gd name="T12" fmla="*/ 406 w 739"/>
                <a:gd name="T13" fmla="*/ 622 h 1578"/>
                <a:gd name="T14" fmla="*/ 372 w 739"/>
                <a:gd name="T15" fmla="*/ 638 h 1578"/>
                <a:gd name="T16" fmla="*/ 254 w 739"/>
                <a:gd name="T17" fmla="*/ 631 h 1578"/>
                <a:gd name="T18" fmla="*/ 447 w 739"/>
                <a:gd name="T19" fmla="*/ 574 h 1578"/>
                <a:gd name="T20" fmla="*/ 692 w 739"/>
                <a:gd name="T21" fmla="*/ 541 h 1578"/>
                <a:gd name="T22" fmla="*/ 708 w 739"/>
                <a:gd name="T23" fmla="*/ 378 h 1578"/>
                <a:gd name="T24" fmla="*/ 653 w 739"/>
                <a:gd name="T25" fmla="*/ 266 h 1578"/>
                <a:gd name="T26" fmla="*/ 605 w 739"/>
                <a:gd name="T27" fmla="*/ 135 h 1578"/>
                <a:gd name="T28" fmla="*/ 461 w 739"/>
                <a:gd name="T29" fmla="*/ 172 h 1578"/>
                <a:gd name="T30" fmla="*/ 461 w 739"/>
                <a:gd name="T31" fmla="*/ 311 h 1578"/>
                <a:gd name="T32" fmla="*/ 489 w 739"/>
                <a:gd name="T33" fmla="*/ 310 h 1578"/>
                <a:gd name="T34" fmla="*/ 421 w 739"/>
                <a:gd name="T35" fmla="*/ 378 h 1578"/>
                <a:gd name="T36" fmla="*/ 394 w 739"/>
                <a:gd name="T37" fmla="*/ 506 h 1578"/>
                <a:gd name="T38" fmla="*/ 332 w 739"/>
                <a:gd name="T39" fmla="*/ 246 h 1578"/>
                <a:gd name="T40" fmla="*/ 303 w 739"/>
                <a:gd name="T41" fmla="*/ 164 h 1578"/>
                <a:gd name="T42" fmla="*/ 278 w 739"/>
                <a:gd name="T43" fmla="*/ 47 h 1578"/>
                <a:gd name="T44" fmla="*/ 139 w 739"/>
                <a:gd name="T45" fmla="*/ 47 h 1578"/>
                <a:gd name="T46" fmla="*/ 167 w 739"/>
                <a:gd name="T47" fmla="*/ 165 h 1578"/>
                <a:gd name="T48" fmla="*/ 135 w 739"/>
                <a:gd name="T49" fmla="*/ 234 h 1578"/>
                <a:gd name="T50" fmla="*/ 23 w 739"/>
                <a:gd name="T51" fmla="*/ 367 h 1578"/>
                <a:gd name="T52" fmla="*/ 3 w 739"/>
                <a:gd name="T53" fmla="*/ 539 h 1578"/>
                <a:gd name="T54" fmla="*/ 19 w 739"/>
                <a:gd name="T55" fmla="*/ 663 h 1578"/>
                <a:gd name="T56" fmla="*/ 34 w 739"/>
                <a:gd name="T57" fmla="*/ 714 h 1578"/>
                <a:gd name="T58" fmla="*/ 69 w 739"/>
                <a:gd name="T59" fmla="*/ 794 h 1578"/>
                <a:gd name="T60" fmla="*/ 85 w 739"/>
                <a:gd name="T61" fmla="*/ 1136 h 1578"/>
                <a:gd name="T62" fmla="*/ 121 w 739"/>
                <a:gd name="T63" fmla="*/ 1465 h 1578"/>
                <a:gd name="T64" fmla="*/ 140 w 739"/>
                <a:gd name="T65" fmla="*/ 1563 h 1578"/>
                <a:gd name="T66" fmla="*/ 216 w 739"/>
                <a:gd name="T67" fmla="*/ 1502 h 1578"/>
                <a:gd name="T68" fmla="*/ 329 w 739"/>
                <a:gd name="T69" fmla="*/ 1506 h 1578"/>
                <a:gd name="T70" fmla="*/ 386 w 739"/>
                <a:gd name="T71" fmla="*/ 1466 h 1578"/>
                <a:gd name="T72" fmla="*/ 275 w 739"/>
                <a:gd name="T73" fmla="*/ 1385 h 1578"/>
                <a:gd name="T74" fmla="*/ 345 w 739"/>
                <a:gd name="T75" fmla="*/ 1031 h 1578"/>
                <a:gd name="T76" fmla="*/ 392 w 739"/>
                <a:gd name="T77" fmla="*/ 861 h 1578"/>
                <a:gd name="T78" fmla="*/ 411 w 739"/>
                <a:gd name="T79" fmla="*/ 982 h 1578"/>
                <a:gd name="T80" fmla="*/ 474 w 739"/>
                <a:gd name="T81" fmla="*/ 1181 h 1578"/>
                <a:gd name="T82" fmla="*/ 468 w 739"/>
                <a:gd name="T83" fmla="*/ 1487 h 1578"/>
                <a:gd name="T84" fmla="*/ 476 w 739"/>
                <a:gd name="T85" fmla="*/ 1538 h 1578"/>
                <a:gd name="T86" fmla="*/ 550 w 739"/>
                <a:gd name="T87" fmla="*/ 1477 h 1578"/>
                <a:gd name="T88" fmla="*/ 590 w 739"/>
                <a:gd name="T89" fmla="*/ 1467 h 1578"/>
                <a:gd name="T90" fmla="*/ 591 w 739"/>
                <a:gd name="T91" fmla="*/ 1312 h 1578"/>
                <a:gd name="T92" fmla="*/ 666 w 739"/>
                <a:gd name="T93" fmla="*/ 1525 h 1578"/>
                <a:gd name="T94" fmla="*/ 737 w 739"/>
                <a:gd name="T95" fmla="*/ 1551 h 1578"/>
                <a:gd name="T96" fmla="*/ 492 w 739"/>
                <a:gd name="T97" fmla="*/ 350 h 1578"/>
                <a:gd name="T98" fmla="*/ 514 w 739"/>
                <a:gd name="T99" fmla="*/ 396 h 1578"/>
                <a:gd name="T100" fmla="*/ 578 w 739"/>
                <a:gd name="T101" fmla="*/ 311 h 1578"/>
                <a:gd name="T102" fmla="*/ 597 w 739"/>
                <a:gd name="T103" fmla="*/ 385 h 1578"/>
                <a:gd name="T104" fmla="*/ 532 w 739"/>
                <a:gd name="T105" fmla="*/ 400 h 1578"/>
                <a:gd name="T106" fmla="*/ 505 w 739"/>
                <a:gd name="T107" fmla="*/ 395 h 1578"/>
                <a:gd name="T108" fmla="*/ 477 w 739"/>
                <a:gd name="T109" fmla="*/ 382 h 1578"/>
                <a:gd name="T110" fmla="*/ 280 w 739"/>
                <a:gd name="T111" fmla="*/ 235 h 1578"/>
                <a:gd name="T112" fmla="*/ 273 w 739"/>
                <a:gd name="T113" fmla="*/ 270 h 1578"/>
                <a:gd name="T114" fmla="*/ 254 w 739"/>
                <a:gd name="T115" fmla="*/ 270 h 1578"/>
                <a:gd name="T116" fmla="*/ 234 w 739"/>
                <a:gd name="T117" fmla="*/ 281 h 1578"/>
                <a:gd name="T118" fmla="*/ 391 w 739"/>
                <a:gd name="T119" fmla="*/ 799 h 1578"/>
                <a:gd name="T120" fmla="*/ 420 w 739"/>
                <a:gd name="T121" fmla="*/ 670 h 1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39" h="1578">
                  <a:moveTo>
                    <a:pt x="716" y="1481"/>
                  </a:moveTo>
                  <a:lnTo>
                    <a:pt x="716" y="1481"/>
                  </a:lnTo>
                  <a:lnTo>
                    <a:pt x="712" y="1462"/>
                  </a:lnTo>
                  <a:lnTo>
                    <a:pt x="709" y="1452"/>
                  </a:lnTo>
                  <a:lnTo>
                    <a:pt x="707" y="1449"/>
                  </a:lnTo>
                  <a:lnTo>
                    <a:pt x="706" y="1447"/>
                  </a:lnTo>
                  <a:lnTo>
                    <a:pt x="706" y="1447"/>
                  </a:lnTo>
                  <a:lnTo>
                    <a:pt x="702" y="1444"/>
                  </a:lnTo>
                  <a:lnTo>
                    <a:pt x="700" y="1440"/>
                  </a:lnTo>
                  <a:lnTo>
                    <a:pt x="699" y="1434"/>
                  </a:lnTo>
                  <a:lnTo>
                    <a:pt x="698" y="1429"/>
                  </a:lnTo>
                  <a:lnTo>
                    <a:pt x="698" y="1429"/>
                  </a:lnTo>
                  <a:lnTo>
                    <a:pt x="698" y="1425"/>
                  </a:lnTo>
                  <a:lnTo>
                    <a:pt x="698" y="1420"/>
                  </a:lnTo>
                  <a:lnTo>
                    <a:pt x="696" y="1416"/>
                  </a:lnTo>
                  <a:lnTo>
                    <a:pt x="693" y="1412"/>
                  </a:lnTo>
                  <a:lnTo>
                    <a:pt x="693" y="1412"/>
                  </a:lnTo>
                  <a:lnTo>
                    <a:pt x="688" y="1407"/>
                  </a:lnTo>
                  <a:lnTo>
                    <a:pt x="685" y="1403"/>
                  </a:lnTo>
                  <a:lnTo>
                    <a:pt x="682" y="1396"/>
                  </a:lnTo>
                  <a:lnTo>
                    <a:pt x="680" y="1388"/>
                  </a:lnTo>
                  <a:lnTo>
                    <a:pt x="680" y="1388"/>
                  </a:lnTo>
                  <a:lnTo>
                    <a:pt x="677" y="1373"/>
                  </a:lnTo>
                  <a:lnTo>
                    <a:pt x="674" y="1351"/>
                  </a:lnTo>
                  <a:lnTo>
                    <a:pt x="671" y="1328"/>
                  </a:lnTo>
                  <a:lnTo>
                    <a:pt x="670" y="1305"/>
                  </a:lnTo>
                  <a:lnTo>
                    <a:pt x="670" y="1305"/>
                  </a:lnTo>
                  <a:lnTo>
                    <a:pt x="669" y="1295"/>
                  </a:lnTo>
                  <a:lnTo>
                    <a:pt x="668" y="1281"/>
                  </a:lnTo>
                  <a:lnTo>
                    <a:pt x="663" y="1252"/>
                  </a:lnTo>
                  <a:lnTo>
                    <a:pt x="654" y="1213"/>
                  </a:lnTo>
                  <a:lnTo>
                    <a:pt x="654" y="1213"/>
                  </a:lnTo>
                  <a:lnTo>
                    <a:pt x="649" y="1198"/>
                  </a:lnTo>
                  <a:lnTo>
                    <a:pt x="638" y="1170"/>
                  </a:lnTo>
                  <a:lnTo>
                    <a:pt x="620" y="1127"/>
                  </a:lnTo>
                  <a:lnTo>
                    <a:pt x="620" y="1127"/>
                  </a:lnTo>
                  <a:lnTo>
                    <a:pt x="617" y="1118"/>
                  </a:lnTo>
                  <a:lnTo>
                    <a:pt x="615" y="1107"/>
                  </a:lnTo>
                  <a:lnTo>
                    <a:pt x="615" y="1094"/>
                  </a:lnTo>
                  <a:lnTo>
                    <a:pt x="616" y="1084"/>
                  </a:lnTo>
                  <a:lnTo>
                    <a:pt x="616" y="1084"/>
                  </a:lnTo>
                  <a:lnTo>
                    <a:pt x="620" y="1067"/>
                  </a:lnTo>
                  <a:lnTo>
                    <a:pt x="623" y="1042"/>
                  </a:lnTo>
                  <a:lnTo>
                    <a:pt x="627" y="1009"/>
                  </a:lnTo>
                  <a:lnTo>
                    <a:pt x="627" y="1009"/>
                  </a:lnTo>
                  <a:lnTo>
                    <a:pt x="630" y="1009"/>
                  </a:lnTo>
                  <a:lnTo>
                    <a:pt x="634" y="1008"/>
                  </a:lnTo>
                  <a:lnTo>
                    <a:pt x="636" y="1006"/>
                  </a:lnTo>
                  <a:lnTo>
                    <a:pt x="636" y="1006"/>
                  </a:lnTo>
                  <a:lnTo>
                    <a:pt x="636" y="999"/>
                  </a:lnTo>
                  <a:lnTo>
                    <a:pt x="636" y="988"/>
                  </a:lnTo>
                  <a:lnTo>
                    <a:pt x="637" y="971"/>
                  </a:lnTo>
                  <a:lnTo>
                    <a:pt x="637" y="971"/>
                  </a:lnTo>
                  <a:lnTo>
                    <a:pt x="638" y="954"/>
                  </a:lnTo>
                  <a:lnTo>
                    <a:pt x="639" y="943"/>
                  </a:lnTo>
                  <a:lnTo>
                    <a:pt x="642" y="933"/>
                  </a:lnTo>
                  <a:lnTo>
                    <a:pt x="642" y="933"/>
                  </a:lnTo>
                  <a:lnTo>
                    <a:pt x="643" y="927"/>
                  </a:lnTo>
                  <a:lnTo>
                    <a:pt x="643" y="920"/>
                  </a:lnTo>
                  <a:lnTo>
                    <a:pt x="644" y="903"/>
                  </a:lnTo>
                  <a:lnTo>
                    <a:pt x="643" y="882"/>
                  </a:lnTo>
                  <a:lnTo>
                    <a:pt x="643" y="882"/>
                  </a:lnTo>
                  <a:lnTo>
                    <a:pt x="668" y="883"/>
                  </a:lnTo>
                  <a:lnTo>
                    <a:pt x="668" y="883"/>
                  </a:lnTo>
                  <a:lnTo>
                    <a:pt x="669" y="878"/>
                  </a:lnTo>
                  <a:lnTo>
                    <a:pt x="671" y="868"/>
                  </a:lnTo>
                  <a:lnTo>
                    <a:pt x="673" y="837"/>
                  </a:lnTo>
                  <a:lnTo>
                    <a:pt x="677" y="790"/>
                  </a:lnTo>
                  <a:lnTo>
                    <a:pt x="677" y="790"/>
                  </a:lnTo>
                  <a:lnTo>
                    <a:pt x="675" y="744"/>
                  </a:lnTo>
                  <a:lnTo>
                    <a:pt x="673" y="714"/>
                  </a:lnTo>
                  <a:lnTo>
                    <a:pt x="672" y="702"/>
                  </a:lnTo>
                  <a:lnTo>
                    <a:pt x="671" y="694"/>
                  </a:lnTo>
                  <a:lnTo>
                    <a:pt x="671" y="694"/>
                  </a:lnTo>
                  <a:lnTo>
                    <a:pt x="669" y="685"/>
                  </a:lnTo>
                  <a:lnTo>
                    <a:pt x="669" y="676"/>
                  </a:lnTo>
                  <a:lnTo>
                    <a:pt x="670" y="666"/>
                  </a:lnTo>
                  <a:lnTo>
                    <a:pt x="670" y="666"/>
                  </a:lnTo>
                  <a:lnTo>
                    <a:pt x="673" y="666"/>
                  </a:lnTo>
                  <a:lnTo>
                    <a:pt x="679" y="664"/>
                  </a:lnTo>
                  <a:lnTo>
                    <a:pt x="685" y="659"/>
                  </a:lnTo>
                  <a:lnTo>
                    <a:pt x="685" y="659"/>
                  </a:lnTo>
                  <a:lnTo>
                    <a:pt x="689" y="656"/>
                  </a:lnTo>
                  <a:lnTo>
                    <a:pt x="693" y="650"/>
                  </a:lnTo>
                  <a:lnTo>
                    <a:pt x="695" y="644"/>
                  </a:lnTo>
                  <a:lnTo>
                    <a:pt x="697" y="637"/>
                  </a:lnTo>
                  <a:lnTo>
                    <a:pt x="699" y="622"/>
                  </a:lnTo>
                  <a:lnTo>
                    <a:pt x="699" y="609"/>
                  </a:lnTo>
                  <a:lnTo>
                    <a:pt x="699" y="609"/>
                  </a:lnTo>
                  <a:lnTo>
                    <a:pt x="699" y="602"/>
                  </a:lnTo>
                  <a:lnTo>
                    <a:pt x="701" y="593"/>
                  </a:lnTo>
                  <a:lnTo>
                    <a:pt x="701" y="593"/>
                  </a:lnTo>
                  <a:lnTo>
                    <a:pt x="651" y="603"/>
                  </a:lnTo>
                  <a:lnTo>
                    <a:pt x="623" y="608"/>
                  </a:lnTo>
                  <a:lnTo>
                    <a:pt x="606" y="614"/>
                  </a:lnTo>
                  <a:lnTo>
                    <a:pt x="606" y="614"/>
                  </a:lnTo>
                  <a:lnTo>
                    <a:pt x="575" y="624"/>
                  </a:lnTo>
                  <a:lnTo>
                    <a:pt x="559" y="630"/>
                  </a:lnTo>
                  <a:lnTo>
                    <a:pt x="552" y="631"/>
                  </a:lnTo>
                  <a:lnTo>
                    <a:pt x="547" y="632"/>
                  </a:lnTo>
                  <a:lnTo>
                    <a:pt x="547" y="632"/>
                  </a:lnTo>
                  <a:lnTo>
                    <a:pt x="537" y="633"/>
                  </a:lnTo>
                  <a:lnTo>
                    <a:pt x="529" y="634"/>
                  </a:lnTo>
                  <a:lnTo>
                    <a:pt x="526" y="634"/>
                  </a:lnTo>
                  <a:lnTo>
                    <a:pt x="524" y="634"/>
                  </a:lnTo>
                  <a:lnTo>
                    <a:pt x="523" y="633"/>
                  </a:lnTo>
                  <a:lnTo>
                    <a:pt x="523" y="631"/>
                  </a:lnTo>
                  <a:lnTo>
                    <a:pt x="523" y="631"/>
                  </a:lnTo>
                  <a:lnTo>
                    <a:pt x="528" y="616"/>
                  </a:lnTo>
                  <a:lnTo>
                    <a:pt x="529" y="609"/>
                  </a:lnTo>
                  <a:lnTo>
                    <a:pt x="528" y="607"/>
                  </a:lnTo>
                  <a:lnTo>
                    <a:pt x="527" y="606"/>
                  </a:lnTo>
                  <a:lnTo>
                    <a:pt x="527" y="606"/>
                  </a:lnTo>
                  <a:lnTo>
                    <a:pt x="525" y="606"/>
                  </a:lnTo>
                  <a:lnTo>
                    <a:pt x="523" y="606"/>
                  </a:lnTo>
                  <a:lnTo>
                    <a:pt x="518" y="610"/>
                  </a:lnTo>
                  <a:lnTo>
                    <a:pt x="509" y="619"/>
                  </a:lnTo>
                  <a:lnTo>
                    <a:pt x="509" y="619"/>
                  </a:lnTo>
                  <a:lnTo>
                    <a:pt x="502" y="632"/>
                  </a:lnTo>
                  <a:lnTo>
                    <a:pt x="498" y="636"/>
                  </a:lnTo>
                  <a:lnTo>
                    <a:pt x="494" y="639"/>
                  </a:lnTo>
                  <a:lnTo>
                    <a:pt x="491" y="642"/>
                  </a:lnTo>
                  <a:lnTo>
                    <a:pt x="485" y="643"/>
                  </a:lnTo>
                  <a:lnTo>
                    <a:pt x="485" y="643"/>
                  </a:lnTo>
                  <a:lnTo>
                    <a:pt x="476" y="643"/>
                  </a:lnTo>
                  <a:lnTo>
                    <a:pt x="463" y="642"/>
                  </a:lnTo>
                  <a:lnTo>
                    <a:pt x="451" y="638"/>
                  </a:lnTo>
                  <a:lnTo>
                    <a:pt x="441" y="634"/>
                  </a:lnTo>
                  <a:lnTo>
                    <a:pt x="441" y="634"/>
                  </a:lnTo>
                  <a:lnTo>
                    <a:pt x="415" y="622"/>
                  </a:lnTo>
                  <a:lnTo>
                    <a:pt x="415" y="622"/>
                  </a:lnTo>
                  <a:lnTo>
                    <a:pt x="410" y="621"/>
                  </a:lnTo>
                  <a:lnTo>
                    <a:pt x="406" y="622"/>
                  </a:lnTo>
                  <a:lnTo>
                    <a:pt x="402" y="624"/>
                  </a:lnTo>
                  <a:lnTo>
                    <a:pt x="401" y="627"/>
                  </a:lnTo>
                  <a:lnTo>
                    <a:pt x="401" y="628"/>
                  </a:lnTo>
                  <a:lnTo>
                    <a:pt x="401" y="628"/>
                  </a:lnTo>
                  <a:lnTo>
                    <a:pt x="405" y="632"/>
                  </a:lnTo>
                  <a:lnTo>
                    <a:pt x="409" y="637"/>
                  </a:lnTo>
                  <a:lnTo>
                    <a:pt x="419" y="644"/>
                  </a:lnTo>
                  <a:lnTo>
                    <a:pt x="419" y="644"/>
                  </a:lnTo>
                  <a:lnTo>
                    <a:pt x="405" y="637"/>
                  </a:lnTo>
                  <a:lnTo>
                    <a:pt x="387" y="629"/>
                  </a:lnTo>
                  <a:lnTo>
                    <a:pt x="387" y="629"/>
                  </a:lnTo>
                  <a:lnTo>
                    <a:pt x="381" y="629"/>
                  </a:lnTo>
                  <a:lnTo>
                    <a:pt x="376" y="629"/>
                  </a:lnTo>
                  <a:lnTo>
                    <a:pt x="372" y="630"/>
                  </a:lnTo>
                  <a:lnTo>
                    <a:pt x="369" y="630"/>
                  </a:lnTo>
                  <a:lnTo>
                    <a:pt x="369" y="632"/>
                  </a:lnTo>
                  <a:lnTo>
                    <a:pt x="369" y="632"/>
                  </a:lnTo>
                  <a:lnTo>
                    <a:pt x="369" y="635"/>
                  </a:lnTo>
                  <a:lnTo>
                    <a:pt x="372" y="638"/>
                  </a:lnTo>
                  <a:lnTo>
                    <a:pt x="376" y="643"/>
                  </a:lnTo>
                  <a:lnTo>
                    <a:pt x="383" y="645"/>
                  </a:lnTo>
                  <a:lnTo>
                    <a:pt x="383" y="645"/>
                  </a:lnTo>
                  <a:lnTo>
                    <a:pt x="391" y="648"/>
                  </a:lnTo>
                  <a:lnTo>
                    <a:pt x="398" y="652"/>
                  </a:lnTo>
                  <a:lnTo>
                    <a:pt x="405" y="657"/>
                  </a:lnTo>
                  <a:lnTo>
                    <a:pt x="410" y="659"/>
                  </a:lnTo>
                  <a:lnTo>
                    <a:pt x="410" y="659"/>
                  </a:lnTo>
                  <a:lnTo>
                    <a:pt x="415" y="661"/>
                  </a:lnTo>
                  <a:lnTo>
                    <a:pt x="420" y="664"/>
                  </a:lnTo>
                  <a:lnTo>
                    <a:pt x="424" y="668"/>
                  </a:lnTo>
                  <a:lnTo>
                    <a:pt x="424" y="668"/>
                  </a:lnTo>
                  <a:lnTo>
                    <a:pt x="348" y="656"/>
                  </a:lnTo>
                  <a:lnTo>
                    <a:pt x="265" y="643"/>
                  </a:lnTo>
                  <a:lnTo>
                    <a:pt x="265" y="643"/>
                  </a:lnTo>
                  <a:lnTo>
                    <a:pt x="263" y="642"/>
                  </a:lnTo>
                  <a:lnTo>
                    <a:pt x="261" y="641"/>
                  </a:lnTo>
                  <a:lnTo>
                    <a:pt x="257" y="636"/>
                  </a:lnTo>
                  <a:lnTo>
                    <a:pt x="254" y="631"/>
                  </a:lnTo>
                  <a:lnTo>
                    <a:pt x="250" y="624"/>
                  </a:lnTo>
                  <a:lnTo>
                    <a:pt x="250" y="624"/>
                  </a:lnTo>
                  <a:lnTo>
                    <a:pt x="236" y="599"/>
                  </a:lnTo>
                  <a:lnTo>
                    <a:pt x="233" y="591"/>
                  </a:lnTo>
                  <a:lnTo>
                    <a:pt x="231" y="585"/>
                  </a:lnTo>
                  <a:lnTo>
                    <a:pt x="230" y="579"/>
                  </a:lnTo>
                  <a:lnTo>
                    <a:pt x="231" y="578"/>
                  </a:lnTo>
                  <a:lnTo>
                    <a:pt x="232" y="577"/>
                  </a:lnTo>
                  <a:lnTo>
                    <a:pt x="424" y="594"/>
                  </a:lnTo>
                  <a:lnTo>
                    <a:pt x="424" y="594"/>
                  </a:lnTo>
                  <a:lnTo>
                    <a:pt x="424" y="592"/>
                  </a:lnTo>
                  <a:lnTo>
                    <a:pt x="425" y="586"/>
                  </a:lnTo>
                  <a:lnTo>
                    <a:pt x="426" y="583"/>
                  </a:lnTo>
                  <a:lnTo>
                    <a:pt x="429" y="579"/>
                  </a:lnTo>
                  <a:lnTo>
                    <a:pt x="433" y="577"/>
                  </a:lnTo>
                  <a:lnTo>
                    <a:pt x="437" y="575"/>
                  </a:lnTo>
                  <a:lnTo>
                    <a:pt x="437" y="575"/>
                  </a:lnTo>
                  <a:lnTo>
                    <a:pt x="442" y="574"/>
                  </a:lnTo>
                  <a:lnTo>
                    <a:pt x="447" y="574"/>
                  </a:lnTo>
                  <a:lnTo>
                    <a:pt x="450" y="575"/>
                  </a:lnTo>
                  <a:lnTo>
                    <a:pt x="453" y="577"/>
                  </a:lnTo>
                  <a:lnTo>
                    <a:pt x="455" y="578"/>
                  </a:lnTo>
                  <a:lnTo>
                    <a:pt x="458" y="580"/>
                  </a:lnTo>
                  <a:lnTo>
                    <a:pt x="459" y="586"/>
                  </a:lnTo>
                  <a:lnTo>
                    <a:pt x="459" y="586"/>
                  </a:lnTo>
                  <a:lnTo>
                    <a:pt x="485" y="579"/>
                  </a:lnTo>
                  <a:lnTo>
                    <a:pt x="543" y="564"/>
                  </a:lnTo>
                  <a:lnTo>
                    <a:pt x="575" y="558"/>
                  </a:lnTo>
                  <a:lnTo>
                    <a:pt x="602" y="551"/>
                  </a:lnTo>
                  <a:lnTo>
                    <a:pt x="623" y="548"/>
                  </a:lnTo>
                  <a:lnTo>
                    <a:pt x="628" y="548"/>
                  </a:lnTo>
                  <a:lnTo>
                    <a:pt x="630" y="549"/>
                  </a:lnTo>
                  <a:lnTo>
                    <a:pt x="630" y="549"/>
                  </a:lnTo>
                  <a:lnTo>
                    <a:pt x="634" y="556"/>
                  </a:lnTo>
                  <a:lnTo>
                    <a:pt x="635" y="558"/>
                  </a:lnTo>
                  <a:lnTo>
                    <a:pt x="635" y="558"/>
                  </a:lnTo>
                  <a:lnTo>
                    <a:pt x="665" y="548"/>
                  </a:lnTo>
                  <a:lnTo>
                    <a:pt x="692" y="541"/>
                  </a:lnTo>
                  <a:lnTo>
                    <a:pt x="716" y="534"/>
                  </a:lnTo>
                  <a:lnTo>
                    <a:pt x="716" y="534"/>
                  </a:lnTo>
                  <a:lnTo>
                    <a:pt x="719" y="520"/>
                  </a:lnTo>
                  <a:lnTo>
                    <a:pt x="724" y="507"/>
                  </a:lnTo>
                  <a:lnTo>
                    <a:pt x="724" y="507"/>
                  </a:lnTo>
                  <a:lnTo>
                    <a:pt x="725" y="502"/>
                  </a:lnTo>
                  <a:lnTo>
                    <a:pt x="725" y="494"/>
                  </a:lnTo>
                  <a:lnTo>
                    <a:pt x="724" y="475"/>
                  </a:lnTo>
                  <a:lnTo>
                    <a:pt x="723" y="454"/>
                  </a:lnTo>
                  <a:lnTo>
                    <a:pt x="723" y="445"/>
                  </a:lnTo>
                  <a:lnTo>
                    <a:pt x="723" y="439"/>
                  </a:lnTo>
                  <a:lnTo>
                    <a:pt x="723" y="439"/>
                  </a:lnTo>
                  <a:lnTo>
                    <a:pt x="723" y="434"/>
                  </a:lnTo>
                  <a:lnTo>
                    <a:pt x="723" y="428"/>
                  </a:lnTo>
                  <a:lnTo>
                    <a:pt x="721" y="415"/>
                  </a:lnTo>
                  <a:lnTo>
                    <a:pt x="715" y="395"/>
                  </a:lnTo>
                  <a:lnTo>
                    <a:pt x="715" y="395"/>
                  </a:lnTo>
                  <a:lnTo>
                    <a:pt x="713" y="388"/>
                  </a:lnTo>
                  <a:lnTo>
                    <a:pt x="708" y="378"/>
                  </a:lnTo>
                  <a:lnTo>
                    <a:pt x="702" y="370"/>
                  </a:lnTo>
                  <a:lnTo>
                    <a:pt x="699" y="367"/>
                  </a:lnTo>
                  <a:lnTo>
                    <a:pt x="696" y="365"/>
                  </a:lnTo>
                  <a:lnTo>
                    <a:pt x="696" y="365"/>
                  </a:lnTo>
                  <a:lnTo>
                    <a:pt x="687" y="360"/>
                  </a:lnTo>
                  <a:lnTo>
                    <a:pt x="685" y="359"/>
                  </a:lnTo>
                  <a:lnTo>
                    <a:pt x="683" y="356"/>
                  </a:lnTo>
                  <a:lnTo>
                    <a:pt x="683" y="356"/>
                  </a:lnTo>
                  <a:lnTo>
                    <a:pt x="679" y="347"/>
                  </a:lnTo>
                  <a:lnTo>
                    <a:pt x="677" y="343"/>
                  </a:lnTo>
                  <a:lnTo>
                    <a:pt x="672" y="339"/>
                  </a:lnTo>
                  <a:lnTo>
                    <a:pt x="672" y="339"/>
                  </a:lnTo>
                  <a:lnTo>
                    <a:pt x="667" y="332"/>
                  </a:lnTo>
                  <a:lnTo>
                    <a:pt x="661" y="326"/>
                  </a:lnTo>
                  <a:lnTo>
                    <a:pt x="655" y="316"/>
                  </a:lnTo>
                  <a:lnTo>
                    <a:pt x="655" y="316"/>
                  </a:lnTo>
                  <a:lnTo>
                    <a:pt x="654" y="294"/>
                  </a:lnTo>
                  <a:lnTo>
                    <a:pt x="653" y="279"/>
                  </a:lnTo>
                  <a:lnTo>
                    <a:pt x="653" y="266"/>
                  </a:lnTo>
                  <a:lnTo>
                    <a:pt x="653" y="266"/>
                  </a:lnTo>
                  <a:lnTo>
                    <a:pt x="653" y="255"/>
                  </a:lnTo>
                  <a:lnTo>
                    <a:pt x="651" y="244"/>
                  </a:lnTo>
                  <a:lnTo>
                    <a:pt x="649" y="234"/>
                  </a:lnTo>
                  <a:lnTo>
                    <a:pt x="648" y="224"/>
                  </a:lnTo>
                  <a:lnTo>
                    <a:pt x="648" y="224"/>
                  </a:lnTo>
                  <a:lnTo>
                    <a:pt x="648" y="220"/>
                  </a:lnTo>
                  <a:lnTo>
                    <a:pt x="646" y="214"/>
                  </a:lnTo>
                  <a:lnTo>
                    <a:pt x="643" y="203"/>
                  </a:lnTo>
                  <a:lnTo>
                    <a:pt x="638" y="191"/>
                  </a:lnTo>
                  <a:lnTo>
                    <a:pt x="635" y="178"/>
                  </a:lnTo>
                  <a:lnTo>
                    <a:pt x="635" y="178"/>
                  </a:lnTo>
                  <a:lnTo>
                    <a:pt x="633" y="171"/>
                  </a:lnTo>
                  <a:lnTo>
                    <a:pt x="629" y="165"/>
                  </a:lnTo>
                  <a:lnTo>
                    <a:pt x="625" y="159"/>
                  </a:lnTo>
                  <a:lnTo>
                    <a:pt x="621" y="154"/>
                  </a:lnTo>
                  <a:lnTo>
                    <a:pt x="612" y="144"/>
                  </a:lnTo>
                  <a:lnTo>
                    <a:pt x="605" y="135"/>
                  </a:lnTo>
                  <a:lnTo>
                    <a:pt x="605" y="135"/>
                  </a:lnTo>
                  <a:lnTo>
                    <a:pt x="601" y="130"/>
                  </a:lnTo>
                  <a:lnTo>
                    <a:pt x="597" y="127"/>
                  </a:lnTo>
                  <a:lnTo>
                    <a:pt x="592" y="124"/>
                  </a:lnTo>
                  <a:lnTo>
                    <a:pt x="586" y="121"/>
                  </a:lnTo>
                  <a:lnTo>
                    <a:pt x="576" y="116"/>
                  </a:lnTo>
                  <a:lnTo>
                    <a:pt x="565" y="115"/>
                  </a:lnTo>
                  <a:lnTo>
                    <a:pt x="565" y="115"/>
                  </a:lnTo>
                  <a:lnTo>
                    <a:pt x="553" y="116"/>
                  </a:lnTo>
                  <a:lnTo>
                    <a:pt x="536" y="119"/>
                  </a:lnTo>
                  <a:lnTo>
                    <a:pt x="520" y="123"/>
                  </a:lnTo>
                  <a:lnTo>
                    <a:pt x="507" y="128"/>
                  </a:lnTo>
                  <a:lnTo>
                    <a:pt x="507" y="128"/>
                  </a:lnTo>
                  <a:lnTo>
                    <a:pt x="500" y="131"/>
                  </a:lnTo>
                  <a:lnTo>
                    <a:pt x="495" y="136"/>
                  </a:lnTo>
                  <a:lnTo>
                    <a:pt x="482" y="145"/>
                  </a:lnTo>
                  <a:lnTo>
                    <a:pt x="471" y="157"/>
                  </a:lnTo>
                  <a:lnTo>
                    <a:pt x="464" y="167"/>
                  </a:lnTo>
                  <a:lnTo>
                    <a:pt x="464" y="167"/>
                  </a:lnTo>
                  <a:lnTo>
                    <a:pt x="461" y="172"/>
                  </a:lnTo>
                  <a:lnTo>
                    <a:pt x="459" y="179"/>
                  </a:lnTo>
                  <a:lnTo>
                    <a:pt x="455" y="195"/>
                  </a:lnTo>
                  <a:lnTo>
                    <a:pt x="454" y="211"/>
                  </a:lnTo>
                  <a:lnTo>
                    <a:pt x="454" y="216"/>
                  </a:lnTo>
                  <a:lnTo>
                    <a:pt x="455" y="220"/>
                  </a:lnTo>
                  <a:lnTo>
                    <a:pt x="455" y="220"/>
                  </a:lnTo>
                  <a:lnTo>
                    <a:pt x="459" y="227"/>
                  </a:lnTo>
                  <a:lnTo>
                    <a:pt x="460" y="238"/>
                  </a:lnTo>
                  <a:lnTo>
                    <a:pt x="460" y="249"/>
                  </a:lnTo>
                  <a:lnTo>
                    <a:pt x="459" y="258"/>
                  </a:lnTo>
                  <a:lnTo>
                    <a:pt x="459" y="258"/>
                  </a:lnTo>
                  <a:lnTo>
                    <a:pt x="458" y="261"/>
                  </a:lnTo>
                  <a:lnTo>
                    <a:pt x="458" y="266"/>
                  </a:lnTo>
                  <a:lnTo>
                    <a:pt x="459" y="274"/>
                  </a:lnTo>
                  <a:lnTo>
                    <a:pt x="463" y="289"/>
                  </a:lnTo>
                  <a:lnTo>
                    <a:pt x="463" y="289"/>
                  </a:lnTo>
                  <a:lnTo>
                    <a:pt x="463" y="295"/>
                  </a:lnTo>
                  <a:lnTo>
                    <a:pt x="462" y="302"/>
                  </a:lnTo>
                  <a:lnTo>
                    <a:pt x="461" y="311"/>
                  </a:lnTo>
                  <a:lnTo>
                    <a:pt x="461" y="319"/>
                  </a:lnTo>
                  <a:lnTo>
                    <a:pt x="461" y="319"/>
                  </a:lnTo>
                  <a:lnTo>
                    <a:pt x="461" y="324"/>
                  </a:lnTo>
                  <a:lnTo>
                    <a:pt x="463" y="328"/>
                  </a:lnTo>
                  <a:lnTo>
                    <a:pt x="467" y="336"/>
                  </a:lnTo>
                  <a:lnTo>
                    <a:pt x="471" y="340"/>
                  </a:lnTo>
                  <a:lnTo>
                    <a:pt x="473" y="341"/>
                  </a:lnTo>
                  <a:lnTo>
                    <a:pt x="473" y="341"/>
                  </a:lnTo>
                  <a:lnTo>
                    <a:pt x="475" y="336"/>
                  </a:lnTo>
                  <a:lnTo>
                    <a:pt x="477" y="332"/>
                  </a:lnTo>
                  <a:lnTo>
                    <a:pt x="479" y="329"/>
                  </a:lnTo>
                  <a:lnTo>
                    <a:pt x="479" y="329"/>
                  </a:lnTo>
                  <a:lnTo>
                    <a:pt x="481" y="327"/>
                  </a:lnTo>
                  <a:lnTo>
                    <a:pt x="482" y="324"/>
                  </a:lnTo>
                  <a:lnTo>
                    <a:pt x="484" y="315"/>
                  </a:lnTo>
                  <a:lnTo>
                    <a:pt x="484" y="315"/>
                  </a:lnTo>
                  <a:lnTo>
                    <a:pt x="484" y="313"/>
                  </a:lnTo>
                  <a:lnTo>
                    <a:pt x="485" y="311"/>
                  </a:lnTo>
                  <a:lnTo>
                    <a:pt x="489" y="310"/>
                  </a:lnTo>
                  <a:lnTo>
                    <a:pt x="492" y="309"/>
                  </a:lnTo>
                  <a:lnTo>
                    <a:pt x="493" y="310"/>
                  </a:lnTo>
                  <a:lnTo>
                    <a:pt x="493" y="310"/>
                  </a:lnTo>
                  <a:lnTo>
                    <a:pt x="496" y="318"/>
                  </a:lnTo>
                  <a:lnTo>
                    <a:pt x="499" y="326"/>
                  </a:lnTo>
                  <a:lnTo>
                    <a:pt x="499" y="326"/>
                  </a:lnTo>
                  <a:lnTo>
                    <a:pt x="499" y="329"/>
                  </a:lnTo>
                  <a:lnTo>
                    <a:pt x="498" y="331"/>
                  </a:lnTo>
                  <a:lnTo>
                    <a:pt x="491" y="338"/>
                  </a:lnTo>
                  <a:lnTo>
                    <a:pt x="491" y="338"/>
                  </a:lnTo>
                  <a:lnTo>
                    <a:pt x="486" y="341"/>
                  </a:lnTo>
                  <a:lnTo>
                    <a:pt x="480" y="344"/>
                  </a:lnTo>
                  <a:lnTo>
                    <a:pt x="462" y="351"/>
                  </a:lnTo>
                  <a:lnTo>
                    <a:pt x="442" y="357"/>
                  </a:lnTo>
                  <a:lnTo>
                    <a:pt x="429" y="363"/>
                  </a:lnTo>
                  <a:lnTo>
                    <a:pt x="429" y="363"/>
                  </a:lnTo>
                  <a:lnTo>
                    <a:pt x="425" y="367"/>
                  </a:lnTo>
                  <a:lnTo>
                    <a:pt x="423" y="372"/>
                  </a:lnTo>
                  <a:lnTo>
                    <a:pt x="421" y="378"/>
                  </a:lnTo>
                  <a:lnTo>
                    <a:pt x="421" y="385"/>
                  </a:lnTo>
                  <a:lnTo>
                    <a:pt x="420" y="400"/>
                  </a:lnTo>
                  <a:lnTo>
                    <a:pt x="420" y="412"/>
                  </a:lnTo>
                  <a:lnTo>
                    <a:pt x="420" y="412"/>
                  </a:lnTo>
                  <a:lnTo>
                    <a:pt x="418" y="432"/>
                  </a:lnTo>
                  <a:lnTo>
                    <a:pt x="416" y="441"/>
                  </a:lnTo>
                  <a:lnTo>
                    <a:pt x="413" y="445"/>
                  </a:lnTo>
                  <a:lnTo>
                    <a:pt x="411" y="449"/>
                  </a:lnTo>
                  <a:lnTo>
                    <a:pt x="411" y="449"/>
                  </a:lnTo>
                  <a:lnTo>
                    <a:pt x="409" y="453"/>
                  </a:lnTo>
                  <a:lnTo>
                    <a:pt x="408" y="457"/>
                  </a:lnTo>
                  <a:lnTo>
                    <a:pt x="408" y="467"/>
                  </a:lnTo>
                  <a:lnTo>
                    <a:pt x="408" y="477"/>
                  </a:lnTo>
                  <a:lnTo>
                    <a:pt x="408" y="487"/>
                  </a:lnTo>
                  <a:lnTo>
                    <a:pt x="408" y="487"/>
                  </a:lnTo>
                  <a:lnTo>
                    <a:pt x="407" y="491"/>
                  </a:lnTo>
                  <a:lnTo>
                    <a:pt x="405" y="496"/>
                  </a:lnTo>
                  <a:lnTo>
                    <a:pt x="400" y="502"/>
                  </a:lnTo>
                  <a:lnTo>
                    <a:pt x="394" y="506"/>
                  </a:lnTo>
                  <a:lnTo>
                    <a:pt x="392" y="508"/>
                  </a:lnTo>
                  <a:lnTo>
                    <a:pt x="392" y="508"/>
                  </a:lnTo>
                  <a:lnTo>
                    <a:pt x="388" y="461"/>
                  </a:lnTo>
                  <a:lnTo>
                    <a:pt x="383" y="412"/>
                  </a:lnTo>
                  <a:lnTo>
                    <a:pt x="383" y="412"/>
                  </a:lnTo>
                  <a:lnTo>
                    <a:pt x="379" y="342"/>
                  </a:lnTo>
                  <a:lnTo>
                    <a:pt x="379" y="342"/>
                  </a:lnTo>
                  <a:lnTo>
                    <a:pt x="376" y="297"/>
                  </a:lnTo>
                  <a:lnTo>
                    <a:pt x="376" y="297"/>
                  </a:lnTo>
                  <a:lnTo>
                    <a:pt x="375" y="286"/>
                  </a:lnTo>
                  <a:lnTo>
                    <a:pt x="372" y="279"/>
                  </a:lnTo>
                  <a:lnTo>
                    <a:pt x="367" y="272"/>
                  </a:lnTo>
                  <a:lnTo>
                    <a:pt x="364" y="268"/>
                  </a:lnTo>
                  <a:lnTo>
                    <a:pt x="364" y="268"/>
                  </a:lnTo>
                  <a:lnTo>
                    <a:pt x="351" y="258"/>
                  </a:lnTo>
                  <a:lnTo>
                    <a:pt x="344" y="253"/>
                  </a:lnTo>
                  <a:lnTo>
                    <a:pt x="337" y="250"/>
                  </a:lnTo>
                  <a:lnTo>
                    <a:pt x="337" y="250"/>
                  </a:lnTo>
                  <a:lnTo>
                    <a:pt x="332" y="246"/>
                  </a:lnTo>
                  <a:lnTo>
                    <a:pt x="325" y="242"/>
                  </a:lnTo>
                  <a:lnTo>
                    <a:pt x="318" y="238"/>
                  </a:lnTo>
                  <a:lnTo>
                    <a:pt x="310" y="235"/>
                  </a:lnTo>
                  <a:lnTo>
                    <a:pt x="310" y="235"/>
                  </a:lnTo>
                  <a:lnTo>
                    <a:pt x="303" y="231"/>
                  </a:lnTo>
                  <a:lnTo>
                    <a:pt x="295" y="228"/>
                  </a:lnTo>
                  <a:lnTo>
                    <a:pt x="289" y="224"/>
                  </a:lnTo>
                  <a:lnTo>
                    <a:pt x="288" y="223"/>
                  </a:lnTo>
                  <a:lnTo>
                    <a:pt x="288" y="221"/>
                  </a:lnTo>
                  <a:lnTo>
                    <a:pt x="288" y="221"/>
                  </a:lnTo>
                  <a:lnTo>
                    <a:pt x="288" y="221"/>
                  </a:lnTo>
                  <a:lnTo>
                    <a:pt x="292" y="208"/>
                  </a:lnTo>
                  <a:lnTo>
                    <a:pt x="296" y="193"/>
                  </a:lnTo>
                  <a:lnTo>
                    <a:pt x="296" y="193"/>
                  </a:lnTo>
                  <a:lnTo>
                    <a:pt x="299" y="186"/>
                  </a:lnTo>
                  <a:lnTo>
                    <a:pt x="301" y="178"/>
                  </a:lnTo>
                  <a:lnTo>
                    <a:pt x="302" y="169"/>
                  </a:lnTo>
                  <a:lnTo>
                    <a:pt x="303" y="164"/>
                  </a:lnTo>
                  <a:lnTo>
                    <a:pt x="303" y="164"/>
                  </a:lnTo>
                  <a:lnTo>
                    <a:pt x="303" y="149"/>
                  </a:lnTo>
                  <a:lnTo>
                    <a:pt x="303" y="140"/>
                  </a:lnTo>
                  <a:lnTo>
                    <a:pt x="302" y="134"/>
                  </a:lnTo>
                  <a:lnTo>
                    <a:pt x="302" y="134"/>
                  </a:lnTo>
                  <a:lnTo>
                    <a:pt x="299" y="124"/>
                  </a:lnTo>
                  <a:lnTo>
                    <a:pt x="299" y="119"/>
                  </a:lnTo>
                  <a:lnTo>
                    <a:pt x="298" y="112"/>
                  </a:lnTo>
                  <a:lnTo>
                    <a:pt x="298" y="112"/>
                  </a:lnTo>
                  <a:lnTo>
                    <a:pt x="298" y="106"/>
                  </a:lnTo>
                  <a:lnTo>
                    <a:pt x="295" y="100"/>
                  </a:lnTo>
                  <a:lnTo>
                    <a:pt x="293" y="96"/>
                  </a:lnTo>
                  <a:lnTo>
                    <a:pt x="292" y="91"/>
                  </a:lnTo>
                  <a:lnTo>
                    <a:pt x="292" y="91"/>
                  </a:lnTo>
                  <a:lnTo>
                    <a:pt x="291" y="84"/>
                  </a:lnTo>
                  <a:lnTo>
                    <a:pt x="288" y="74"/>
                  </a:lnTo>
                  <a:lnTo>
                    <a:pt x="284" y="62"/>
                  </a:lnTo>
                  <a:lnTo>
                    <a:pt x="280" y="51"/>
                  </a:lnTo>
                  <a:lnTo>
                    <a:pt x="280" y="51"/>
                  </a:lnTo>
                  <a:lnTo>
                    <a:pt x="278" y="47"/>
                  </a:lnTo>
                  <a:lnTo>
                    <a:pt x="276" y="41"/>
                  </a:lnTo>
                  <a:lnTo>
                    <a:pt x="270" y="32"/>
                  </a:lnTo>
                  <a:lnTo>
                    <a:pt x="262" y="22"/>
                  </a:lnTo>
                  <a:lnTo>
                    <a:pt x="255" y="16"/>
                  </a:lnTo>
                  <a:lnTo>
                    <a:pt x="255" y="16"/>
                  </a:lnTo>
                  <a:lnTo>
                    <a:pt x="244" y="10"/>
                  </a:lnTo>
                  <a:lnTo>
                    <a:pt x="228" y="5"/>
                  </a:lnTo>
                  <a:lnTo>
                    <a:pt x="212" y="2"/>
                  </a:lnTo>
                  <a:lnTo>
                    <a:pt x="205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8" y="6"/>
                  </a:lnTo>
                  <a:lnTo>
                    <a:pt x="177" y="10"/>
                  </a:lnTo>
                  <a:lnTo>
                    <a:pt x="169" y="17"/>
                  </a:lnTo>
                  <a:lnTo>
                    <a:pt x="161" y="22"/>
                  </a:lnTo>
                  <a:lnTo>
                    <a:pt x="150" y="33"/>
                  </a:lnTo>
                  <a:lnTo>
                    <a:pt x="142" y="42"/>
                  </a:lnTo>
                  <a:lnTo>
                    <a:pt x="142" y="42"/>
                  </a:lnTo>
                  <a:lnTo>
                    <a:pt x="139" y="47"/>
                  </a:lnTo>
                  <a:lnTo>
                    <a:pt x="135" y="52"/>
                  </a:lnTo>
                  <a:lnTo>
                    <a:pt x="133" y="57"/>
                  </a:lnTo>
                  <a:lnTo>
                    <a:pt x="132" y="64"/>
                  </a:lnTo>
                  <a:lnTo>
                    <a:pt x="130" y="77"/>
                  </a:lnTo>
                  <a:lnTo>
                    <a:pt x="130" y="87"/>
                  </a:lnTo>
                  <a:lnTo>
                    <a:pt x="130" y="87"/>
                  </a:lnTo>
                  <a:lnTo>
                    <a:pt x="130" y="93"/>
                  </a:lnTo>
                  <a:lnTo>
                    <a:pt x="132" y="98"/>
                  </a:lnTo>
                  <a:lnTo>
                    <a:pt x="139" y="109"/>
                  </a:lnTo>
                  <a:lnTo>
                    <a:pt x="146" y="119"/>
                  </a:lnTo>
                  <a:lnTo>
                    <a:pt x="150" y="126"/>
                  </a:lnTo>
                  <a:lnTo>
                    <a:pt x="150" y="126"/>
                  </a:lnTo>
                  <a:lnTo>
                    <a:pt x="154" y="140"/>
                  </a:lnTo>
                  <a:lnTo>
                    <a:pt x="156" y="150"/>
                  </a:lnTo>
                  <a:lnTo>
                    <a:pt x="156" y="150"/>
                  </a:lnTo>
                  <a:lnTo>
                    <a:pt x="157" y="154"/>
                  </a:lnTo>
                  <a:lnTo>
                    <a:pt x="160" y="158"/>
                  </a:lnTo>
                  <a:lnTo>
                    <a:pt x="163" y="162"/>
                  </a:lnTo>
                  <a:lnTo>
                    <a:pt x="167" y="165"/>
                  </a:lnTo>
                  <a:lnTo>
                    <a:pt x="174" y="169"/>
                  </a:lnTo>
                  <a:lnTo>
                    <a:pt x="176" y="171"/>
                  </a:lnTo>
                  <a:lnTo>
                    <a:pt x="176" y="173"/>
                  </a:lnTo>
                  <a:lnTo>
                    <a:pt x="176" y="174"/>
                  </a:lnTo>
                  <a:lnTo>
                    <a:pt x="176" y="174"/>
                  </a:lnTo>
                  <a:lnTo>
                    <a:pt x="176" y="180"/>
                  </a:lnTo>
                  <a:lnTo>
                    <a:pt x="177" y="184"/>
                  </a:lnTo>
                  <a:lnTo>
                    <a:pt x="178" y="188"/>
                  </a:lnTo>
                  <a:lnTo>
                    <a:pt x="178" y="188"/>
                  </a:lnTo>
                  <a:lnTo>
                    <a:pt x="174" y="192"/>
                  </a:lnTo>
                  <a:lnTo>
                    <a:pt x="170" y="196"/>
                  </a:lnTo>
                  <a:lnTo>
                    <a:pt x="167" y="200"/>
                  </a:lnTo>
                  <a:lnTo>
                    <a:pt x="163" y="206"/>
                  </a:lnTo>
                  <a:lnTo>
                    <a:pt x="159" y="215"/>
                  </a:lnTo>
                  <a:lnTo>
                    <a:pt x="157" y="220"/>
                  </a:lnTo>
                  <a:lnTo>
                    <a:pt x="155" y="222"/>
                  </a:lnTo>
                  <a:lnTo>
                    <a:pt x="155" y="222"/>
                  </a:lnTo>
                  <a:lnTo>
                    <a:pt x="147" y="227"/>
                  </a:lnTo>
                  <a:lnTo>
                    <a:pt x="135" y="234"/>
                  </a:lnTo>
                  <a:lnTo>
                    <a:pt x="121" y="241"/>
                  </a:lnTo>
                  <a:lnTo>
                    <a:pt x="109" y="249"/>
                  </a:lnTo>
                  <a:lnTo>
                    <a:pt x="109" y="249"/>
                  </a:lnTo>
                  <a:lnTo>
                    <a:pt x="99" y="255"/>
                  </a:lnTo>
                  <a:lnTo>
                    <a:pt x="90" y="259"/>
                  </a:lnTo>
                  <a:lnTo>
                    <a:pt x="80" y="264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61" y="276"/>
                  </a:lnTo>
                  <a:lnTo>
                    <a:pt x="55" y="283"/>
                  </a:lnTo>
                  <a:lnTo>
                    <a:pt x="50" y="289"/>
                  </a:lnTo>
                  <a:lnTo>
                    <a:pt x="44" y="297"/>
                  </a:lnTo>
                  <a:lnTo>
                    <a:pt x="36" y="310"/>
                  </a:lnTo>
                  <a:lnTo>
                    <a:pt x="30" y="321"/>
                  </a:lnTo>
                  <a:lnTo>
                    <a:pt x="30" y="321"/>
                  </a:lnTo>
                  <a:lnTo>
                    <a:pt x="27" y="330"/>
                  </a:lnTo>
                  <a:lnTo>
                    <a:pt x="25" y="343"/>
                  </a:lnTo>
                  <a:lnTo>
                    <a:pt x="23" y="355"/>
                  </a:lnTo>
                  <a:lnTo>
                    <a:pt x="23" y="367"/>
                  </a:lnTo>
                  <a:lnTo>
                    <a:pt x="23" y="367"/>
                  </a:lnTo>
                  <a:lnTo>
                    <a:pt x="22" y="376"/>
                  </a:lnTo>
                  <a:lnTo>
                    <a:pt x="18" y="388"/>
                  </a:lnTo>
                  <a:lnTo>
                    <a:pt x="13" y="406"/>
                  </a:lnTo>
                  <a:lnTo>
                    <a:pt x="13" y="406"/>
                  </a:lnTo>
                  <a:lnTo>
                    <a:pt x="13" y="410"/>
                  </a:lnTo>
                  <a:lnTo>
                    <a:pt x="13" y="412"/>
                  </a:lnTo>
                  <a:lnTo>
                    <a:pt x="14" y="418"/>
                  </a:lnTo>
                  <a:lnTo>
                    <a:pt x="16" y="425"/>
                  </a:lnTo>
                  <a:lnTo>
                    <a:pt x="17" y="430"/>
                  </a:lnTo>
                  <a:lnTo>
                    <a:pt x="17" y="430"/>
                  </a:lnTo>
                  <a:lnTo>
                    <a:pt x="16" y="449"/>
                  </a:lnTo>
                  <a:lnTo>
                    <a:pt x="14" y="473"/>
                  </a:lnTo>
                  <a:lnTo>
                    <a:pt x="14" y="473"/>
                  </a:lnTo>
                  <a:lnTo>
                    <a:pt x="13" y="487"/>
                  </a:lnTo>
                  <a:lnTo>
                    <a:pt x="10" y="506"/>
                  </a:lnTo>
                  <a:lnTo>
                    <a:pt x="7" y="525"/>
                  </a:lnTo>
                  <a:lnTo>
                    <a:pt x="3" y="539"/>
                  </a:lnTo>
                  <a:lnTo>
                    <a:pt x="3" y="539"/>
                  </a:lnTo>
                  <a:lnTo>
                    <a:pt x="1" y="544"/>
                  </a:lnTo>
                  <a:lnTo>
                    <a:pt x="1" y="550"/>
                  </a:lnTo>
                  <a:lnTo>
                    <a:pt x="1" y="566"/>
                  </a:lnTo>
                  <a:lnTo>
                    <a:pt x="1" y="584"/>
                  </a:lnTo>
                  <a:lnTo>
                    <a:pt x="1" y="592"/>
                  </a:lnTo>
                  <a:lnTo>
                    <a:pt x="1" y="599"/>
                  </a:lnTo>
                  <a:lnTo>
                    <a:pt x="1" y="599"/>
                  </a:lnTo>
                  <a:lnTo>
                    <a:pt x="0" y="605"/>
                  </a:lnTo>
                  <a:lnTo>
                    <a:pt x="1" y="613"/>
                  </a:lnTo>
                  <a:lnTo>
                    <a:pt x="3" y="619"/>
                  </a:lnTo>
                  <a:lnTo>
                    <a:pt x="6" y="624"/>
                  </a:lnTo>
                  <a:lnTo>
                    <a:pt x="12" y="635"/>
                  </a:lnTo>
                  <a:lnTo>
                    <a:pt x="17" y="641"/>
                  </a:lnTo>
                  <a:lnTo>
                    <a:pt x="17" y="641"/>
                  </a:lnTo>
                  <a:lnTo>
                    <a:pt x="21" y="645"/>
                  </a:lnTo>
                  <a:lnTo>
                    <a:pt x="23" y="649"/>
                  </a:lnTo>
                  <a:lnTo>
                    <a:pt x="23" y="651"/>
                  </a:lnTo>
                  <a:lnTo>
                    <a:pt x="23" y="654"/>
                  </a:lnTo>
                  <a:lnTo>
                    <a:pt x="19" y="663"/>
                  </a:lnTo>
                  <a:lnTo>
                    <a:pt x="19" y="663"/>
                  </a:lnTo>
                  <a:lnTo>
                    <a:pt x="17" y="667"/>
                  </a:lnTo>
                  <a:lnTo>
                    <a:pt x="17" y="671"/>
                  </a:lnTo>
                  <a:lnTo>
                    <a:pt x="17" y="674"/>
                  </a:lnTo>
                  <a:lnTo>
                    <a:pt x="18" y="676"/>
                  </a:lnTo>
                  <a:lnTo>
                    <a:pt x="21" y="680"/>
                  </a:lnTo>
                  <a:lnTo>
                    <a:pt x="21" y="683"/>
                  </a:lnTo>
                  <a:lnTo>
                    <a:pt x="21" y="687"/>
                  </a:lnTo>
                  <a:lnTo>
                    <a:pt x="21" y="687"/>
                  </a:lnTo>
                  <a:lnTo>
                    <a:pt x="21" y="690"/>
                  </a:lnTo>
                  <a:lnTo>
                    <a:pt x="21" y="692"/>
                  </a:lnTo>
                  <a:lnTo>
                    <a:pt x="22" y="694"/>
                  </a:lnTo>
                  <a:lnTo>
                    <a:pt x="23" y="695"/>
                  </a:lnTo>
                  <a:lnTo>
                    <a:pt x="26" y="697"/>
                  </a:lnTo>
                  <a:lnTo>
                    <a:pt x="29" y="700"/>
                  </a:lnTo>
                  <a:lnTo>
                    <a:pt x="29" y="700"/>
                  </a:lnTo>
                  <a:lnTo>
                    <a:pt x="31" y="702"/>
                  </a:lnTo>
                  <a:lnTo>
                    <a:pt x="33" y="707"/>
                  </a:lnTo>
                  <a:lnTo>
                    <a:pt x="34" y="714"/>
                  </a:lnTo>
                  <a:lnTo>
                    <a:pt x="34" y="718"/>
                  </a:lnTo>
                  <a:lnTo>
                    <a:pt x="34" y="721"/>
                  </a:lnTo>
                  <a:lnTo>
                    <a:pt x="34" y="721"/>
                  </a:lnTo>
                  <a:lnTo>
                    <a:pt x="34" y="724"/>
                  </a:lnTo>
                  <a:lnTo>
                    <a:pt x="36" y="726"/>
                  </a:lnTo>
                  <a:lnTo>
                    <a:pt x="38" y="729"/>
                  </a:lnTo>
                  <a:lnTo>
                    <a:pt x="40" y="731"/>
                  </a:lnTo>
                  <a:lnTo>
                    <a:pt x="45" y="734"/>
                  </a:lnTo>
                  <a:lnTo>
                    <a:pt x="46" y="735"/>
                  </a:lnTo>
                  <a:lnTo>
                    <a:pt x="47" y="737"/>
                  </a:lnTo>
                  <a:lnTo>
                    <a:pt x="47" y="737"/>
                  </a:lnTo>
                  <a:lnTo>
                    <a:pt x="47" y="746"/>
                  </a:lnTo>
                  <a:lnTo>
                    <a:pt x="50" y="758"/>
                  </a:lnTo>
                  <a:lnTo>
                    <a:pt x="52" y="779"/>
                  </a:lnTo>
                  <a:lnTo>
                    <a:pt x="52" y="779"/>
                  </a:lnTo>
                  <a:lnTo>
                    <a:pt x="53" y="782"/>
                  </a:lnTo>
                  <a:lnTo>
                    <a:pt x="56" y="786"/>
                  </a:lnTo>
                  <a:lnTo>
                    <a:pt x="65" y="791"/>
                  </a:lnTo>
                  <a:lnTo>
                    <a:pt x="69" y="794"/>
                  </a:lnTo>
                  <a:lnTo>
                    <a:pt x="73" y="796"/>
                  </a:lnTo>
                  <a:lnTo>
                    <a:pt x="75" y="799"/>
                  </a:lnTo>
                  <a:lnTo>
                    <a:pt x="75" y="801"/>
                  </a:lnTo>
                  <a:lnTo>
                    <a:pt x="75" y="803"/>
                  </a:lnTo>
                  <a:lnTo>
                    <a:pt x="75" y="803"/>
                  </a:lnTo>
                  <a:lnTo>
                    <a:pt x="73" y="817"/>
                  </a:lnTo>
                  <a:lnTo>
                    <a:pt x="71" y="838"/>
                  </a:lnTo>
                  <a:lnTo>
                    <a:pt x="69" y="885"/>
                  </a:lnTo>
                  <a:lnTo>
                    <a:pt x="69" y="885"/>
                  </a:lnTo>
                  <a:lnTo>
                    <a:pt x="69" y="897"/>
                  </a:lnTo>
                  <a:lnTo>
                    <a:pt x="70" y="915"/>
                  </a:lnTo>
                  <a:lnTo>
                    <a:pt x="75" y="957"/>
                  </a:lnTo>
                  <a:lnTo>
                    <a:pt x="80" y="1000"/>
                  </a:lnTo>
                  <a:lnTo>
                    <a:pt x="81" y="1016"/>
                  </a:lnTo>
                  <a:lnTo>
                    <a:pt x="81" y="1027"/>
                  </a:lnTo>
                  <a:lnTo>
                    <a:pt x="81" y="1027"/>
                  </a:lnTo>
                  <a:lnTo>
                    <a:pt x="81" y="1053"/>
                  </a:lnTo>
                  <a:lnTo>
                    <a:pt x="83" y="1093"/>
                  </a:lnTo>
                  <a:lnTo>
                    <a:pt x="85" y="1136"/>
                  </a:lnTo>
                  <a:lnTo>
                    <a:pt x="86" y="1170"/>
                  </a:lnTo>
                  <a:lnTo>
                    <a:pt x="86" y="1170"/>
                  </a:lnTo>
                  <a:lnTo>
                    <a:pt x="89" y="1210"/>
                  </a:lnTo>
                  <a:lnTo>
                    <a:pt x="94" y="1266"/>
                  </a:lnTo>
                  <a:lnTo>
                    <a:pt x="98" y="1319"/>
                  </a:lnTo>
                  <a:lnTo>
                    <a:pt x="100" y="1354"/>
                  </a:lnTo>
                  <a:lnTo>
                    <a:pt x="100" y="1354"/>
                  </a:lnTo>
                  <a:lnTo>
                    <a:pt x="101" y="1374"/>
                  </a:lnTo>
                  <a:lnTo>
                    <a:pt x="105" y="1394"/>
                  </a:lnTo>
                  <a:lnTo>
                    <a:pt x="108" y="1413"/>
                  </a:lnTo>
                  <a:lnTo>
                    <a:pt x="110" y="1425"/>
                  </a:lnTo>
                  <a:lnTo>
                    <a:pt x="110" y="1425"/>
                  </a:lnTo>
                  <a:lnTo>
                    <a:pt x="110" y="1429"/>
                  </a:lnTo>
                  <a:lnTo>
                    <a:pt x="111" y="1434"/>
                  </a:lnTo>
                  <a:lnTo>
                    <a:pt x="115" y="1445"/>
                  </a:lnTo>
                  <a:lnTo>
                    <a:pt x="119" y="1456"/>
                  </a:lnTo>
                  <a:lnTo>
                    <a:pt x="120" y="1460"/>
                  </a:lnTo>
                  <a:lnTo>
                    <a:pt x="121" y="1465"/>
                  </a:lnTo>
                  <a:lnTo>
                    <a:pt x="121" y="1465"/>
                  </a:lnTo>
                  <a:lnTo>
                    <a:pt x="123" y="1480"/>
                  </a:lnTo>
                  <a:lnTo>
                    <a:pt x="121" y="1489"/>
                  </a:lnTo>
                  <a:lnTo>
                    <a:pt x="117" y="1500"/>
                  </a:lnTo>
                  <a:lnTo>
                    <a:pt x="117" y="1500"/>
                  </a:lnTo>
                  <a:lnTo>
                    <a:pt x="114" y="1506"/>
                  </a:lnTo>
                  <a:lnTo>
                    <a:pt x="110" y="1514"/>
                  </a:lnTo>
                  <a:lnTo>
                    <a:pt x="97" y="1527"/>
                  </a:lnTo>
                  <a:lnTo>
                    <a:pt x="86" y="1538"/>
                  </a:lnTo>
                  <a:lnTo>
                    <a:pt x="82" y="1544"/>
                  </a:lnTo>
                  <a:lnTo>
                    <a:pt x="81" y="1548"/>
                  </a:lnTo>
                  <a:lnTo>
                    <a:pt x="81" y="1548"/>
                  </a:lnTo>
                  <a:lnTo>
                    <a:pt x="81" y="1550"/>
                  </a:lnTo>
                  <a:lnTo>
                    <a:pt x="82" y="1552"/>
                  </a:lnTo>
                  <a:lnTo>
                    <a:pt x="86" y="1557"/>
                  </a:lnTo>
                  <a:lnTo>
                    <a:pt x="94" y="1559"/>
                  </a:lnTo>
                  <a:lnTo>
                    <a:pt x="103" y="1561"/>
                  </a:lnTo>
                  <a:lnTo>
                    <a:pt x="115" y="1563"/>
                  </a:lnTo>
                  <a:lnTo>
                    <a:pt x="127" y="1563"/>
                  </a:lnTo>
                  <a:lnTo>
                    <a:pt x="140" y="1563"/>
                  </a:lnTo>
                  <a:lnTo>
                    <a:pt x="152" y="1563"/>
                  </a:lnTo>
                  <a:lnTo>
                    <a:pt x="152" y="1563"/>
                  </a:lnTo>
                  <a:lnTo>
                    <a:pt x="161" y="1561"/>
                  </a:lnTo>
                  <a:lnTo>
                    <a:pt x="169" y="1558"/>
                  </a:lnTo>
                  <a:lnTo>
                    <a:pt x="174" y="1554"/>
                  </a:lnTo>
                  <a:lnTo>
                    <a:pt x="178" y="1550"/>
                  </a:lnTo>
                  <a:lnTo>
                    <a:pt x="179" y="1546"/>
                  </a:lnTo>
                  <a:lnTo>
                    <a:pt x="181" y="1543"/>
                  </a:lnTo>
                  <a:lnTo>
                    <a:pt x="182" y="1539"/>
                  </a:lnTo>
                  <a:lnTo>
                    <a:pt x="182" y="1539"/>
                  </a:lnTo>
                  <a:lnTo>
                    <a:pt x="189" y="1539"/>
                  </a:lnTo>
                  <a:lnTo>
                    <a:pt x="196" y="1538"/>
                  </a:lnTo>
                  <a:lnTo>
                    <a:pt x="201" y="1536"/>
                  </a:lnTo>
                  <a:lnTo>
                    <a:pt x="205" y="1534"/>
                  </a:lnTo>
                  <a:lnTo>
                    <a:pt x="211" y="1531"/>
                  </a:lnTo>
                  <a:lnTo>
                    <a:pt x="213" y="1529"/>
                  </a:lnTo>
                  <a:lnTo>
                    <a:pt x="213" y="1501"/>
                  </a:lnTo>
                  <a:lnTo>
                    <a:pt x="213" y="1501"/>
                  </a:lnTo>
                  <a:lnTo>
                    <a:pt x="216" y="1502"/>
                  </a:lnTo>
                  <a:lnTo>
                    <a:pt x="231" y="1503"/>
                  </a:lnTo>
                  <a:lnTo>
                    <a:pt x="231" y="1503"/>
                  </a:lnTo>
                  <a:lnTo>
                    <a:pt x="237" y="1502"/>
                  </a:lnTo>
                  <a:lnTo>
                    <a:pt x="242" y="1501"/>
                  </a:lnTo>
                  <a:lnTo>
                    <a:pt x="245" y="1500"/>
                  </a:lnTo>
                  <a:lnTo>
                    <a:pt x="248" y="1498"/>
                  </a:lnTo>
                  <a:lnTo>
                    <a:pt x="251" y="1493"/>
                  </a:lnTo>
                  <a:lnTo>
                    <a:pt x="256" y="1488"/>
                  </a:lnTo>
                  <a:lnTo>
                    <a:pt x="256" y="1488"/>
                  </a:lnTo>
                  <a:lnTo>
                    <a:pt x="258" y="1487"/>
                  </a:lnTo>
                  <a:lnTo>
                    <a:pt x="263" y="1487"/>
                  </a:lnTo>
                  <a:lnTo>
                    <a:pt x="269" y="1488"/>
                  </a:lnTo>
                  <a:lnTo>
                    <a:pt x="275" y="1490"/>
                  </a:lnTo>
                  <a:lnTo>
                    <a:pt x="289" y="1496"/>
                  </a:lnTo>
                  <a:lnTo>
                    <a:pt x="299" y="1501"/>
                  </a:lnTo>
                  <a:lnTo>
                    <a:pt x="299" y="1501"/>
                  </a:lnTo>
                  <a:lnTo>
                    <a:pt x="303" y="1503"/>
                  </a:lnTo>
                  <a:lnTo>
                    <a:pt x="309" y="1504"/>
                  </a:lnTo>
                  <a:lnTo>
                    <a:pt x="329" y="1506"/>
                  </a:lnTo>
                  <a:lnTo>
                    <a:pt x="349" y="1507"/>
                  </a:lnTo>
                  <a:lnTo>
                    <a:pt x="367" y="1508"/>
                  </a:lnTo>
                  <a:lnTo>
                    <a:pt x="367" y="1508"/>
                  </a:lnTo>
                  <a:lnTo>
                    <a:pt x="376" y="1507"/>
                  </a:lnTo>
                  <a:lnTo>
                    <a:pt x="384" y="1506"/>
                  </a:lnTo>
                  <a:lnTo>
                    <a:pt x="393" y="1504"/>
                  </a:lnTo>
                  <a:lnTo>
                    <a:pt x="402" y="1501"/>
                  </a:lnTo>
                  <a:lnTo>
                    <a:pt x="409" y="1496"/>
                  </a:lnTo>
                  <a:lnTo>
                    <a:pt x="415" y="1493"/>
                  </a:lnTo>
                  <a:lnTo>
                    <a:pt x="419" y="1489"/>
                  </a:lnTo>
                  <a:lnTo>
                    <a:pt x="420" y="1485"/>
                  </a:lnTo>
                  <a:lnTo>
                    <a:pt x="420" y="1485"/>
                  </a:lnTo>
                  <a:lnTo>
                    <a:pt x="420" y="1482"/>
                  </a:lnTo>
                  <a:lnTo>
                    <a:pt x="419" y="1480"/>
                  </a:lnTo>
                  <a:lnTo>
                    <a:pt x="415" y="1476"/>
                  </a:lnTo>
                  <a:lnTo>
                    <a:pt x="409" y="1473"/>
                  </a:lnTo>
                  <a:lnTo>
                    <a:pt x="402" y="1470"/>
                  </a:lnTo>
                  <a:lnTo>
                    <a:pt x="393" y="1467"/>
                  </a:lnTo>
                  <a:lnTo>
                    <a:pt x="386" y="1466"/>
                  </a:lnTo>
                  <a:lnTo>
                    <a:pt x="369" y="1464"/>
                  </a:lnTo>
                  <a:lnTo>
                    <a:pt x="369" y="1464"/>
                  </a:lnTo>
                  <a:lnTo>
                    <a:pt x="362" y="1463"/>
                  </a:lnTo>
                  <a:lnTo>
                    <a:pt x="357" y="1462"/>
                  </a:lnTo>
                  <a:lnTo>
                    <a:pt x="351" y="1460"/>
                  </a:lnTo>
                  <a:lnTo>
                    <a:pt x="347" y="1458"/>
                  </a:lnTo>
                  <a:lnTo>
                    <a:pt x="338" y="1451"/>
                  </a:lnTo>
                  <a:lnTo>
                    <a:pt x="331" y="1443"/>
                  </a:lnTo>
                  <a:lnTo>
                    <a:pt x="331" y="1443"/>
                  </a:lnTo>
                  <a:lnTo>
                    <a:pt x="305" y="1414"/>
                  </a:lnTo>
                  <a:lnTo>
                    <a:pt x="292" y="1400"/>
                  </a:lnTo>
                  <a:lnTo>
                    <a:pt x="287" y="1396"/>
                  </a:lnTo>
                  <a:lnTo>
                    <a:pt x="284" y="1394"/>
                  </a:lnTo>
                  <a:lnTo>
                    <a:pt x="284" y="1394"/>
                  </a:lnTo>
                  <a:lnTo>
                    <a:pt x="279" y="1392"/>
                  </a:lnTo>
                  <a:lnTo>
                    <a:pt x="276" y="1390"/>
                  </a:lnTo>
                  <a:lnTo>
                    <a:pt x="275" y="1387"/>
                  </a:lnTo>
                  <a:lnTo>
                    <a:pt x="275" y="1386"/>
                  </a:lnTo>
                  <a:lnTo>
                    <a:pt x="275" y="1385"/>
                  </a:lnTo>
                  <a:lnTo>
                    <a:pt x="275" y="1385"/>
                  </a:lnTo>
                  <a:lnTo>
                    <a:pt x="280" y="1374"/>
                  </a:lnTo>
                  <a:lnTo>
                    <a:pt x="289" y="1351"/>
                  </a:lnTo>
                  <a:lnTo>
                    <a:pt x="305" y="1311"/>
                  </a:lnTo>
                  <a:lnTo>
                    <a:pt x="305" y="1311"/>
                  </a:lnTo>
                  <a:lnTo>
                    <a:pt x="306" y="1305"/>
                  </a:lnTo>
                  <a:lnTo>
                    <a:pt x="308" y="1298"/>
                  </a:lnTo>
                  <a:lnTo>
                    <a:pt x="311" y="1276"/>
                  </a:lnTo>
                  <a:lnTo>
                    <a:pt x="316" y="1240"/>
                  </a:lnTo>
                  <a:lnTo>
                    <a:pt x="316" y="1240"/>
                  </a:lnTo>
                  <a:lnTo>
                    <a:pt x="321" y="1203"/>
                  </a:lnTo>
                  <a:lnTo>
                    <a:pt x="324" y="1183"/>
                  </a:lnTo>
                  <a:lnTo>
                    <a:pt x="328" y="1170"/>
                  </a:lnTo>
                  <a:lnTo>
                    <a:pt x="328" y="1170"/>
                  </a:lnTo>
                  <a:lnTo>
                    <a:pt x="331" y="1154"/>
                  </a:lnTo>
                  <a:lnTo>
                    <a:pt x="335" y="1125"/>
                  </a:lnTo>
                  <a:lnTo>
                    <a:pt x="342" y="1078"/>
                  </a:lnTo>
                  <a:lnTo>
                    <a:pt x="342" y="1078"/>
                  </a:lnTo>
                  <a:lnTo>
                    <a:pt x="345" y="1031"/>
                  </a:lnTo>
                  <a:lnTo>
                    <a:pt x="346" y="1004"/>
                  </a:lnTo>
                  <a:lnTo>
                    <a:pt x="348" y="985"/>
                  </a:lnTo>
                  <a:lnTo>
                    <a:pt x="348" y="985"/>
                  </a:lnTo>
                  <a:lnTo>
                    <a:pt x="351" y="950"/>
                  </a:lnTo>
                  <a:lnTo>
                    <a:pt x="353" y="910"/>
                  </a:lnTo>
                  <a:lnTo>
                    <a:pt x="353" y="910"/>
                  </a:lnTo>
                  <a:lnTo>
                    <a:pt x="356" y="878"/>
                  </a:lnTo>
                  <a:lnTo>
                    <a:pt x="358" y="860"/>
                  </a:lnTo>
                  <a:lnTo>
                    <a:pt x="358" y="860"/>
                  </a:lnTo>
                  <a:lnTo>
                    <a:pt x="362" y="862"/>
                  </a:lnTo>
                  <a:lnTo>
                    <a:pt x="366" y="864"/>
                  </a:lnTo>
                  <a:lnTo>
                    <a:pt x="371" y="868"/>
                  </a:lnTo>
                  <a:lnTo>
                    <a:pt x="375" y="874"/>
                  </a:lnTo>
                  <a:lnTo>
                    <a:pt x="381" y="882"/>
                  </a:lnTo>
                  <a:lnTo>
                    <a:pt x="384" y="885"/>
                  </a:lnTo>
                  <a:lnTo>
                    <a:pt x="384" y="885"/>
                  </a:lnTo>
                  <a:lnTo>
                    <a:pt x="387" y="859"/>
                  </a:lnTo>
                  <a:lnTo>
                    <a:pt x="387" y="859"/>
                  </a:lnTo>
                  <a:lnTo>
                    <a:pt x="392" y="861"/>
                  </a:lnTo>
                  <a:lnTo>
                    <a:pt x="404" y="865"/>
                  </a:lnTo>
                  <a:lnTo>
                    <a:pt x="404" y="865"/>
                  </a:lnTo>
                  <a:lnTo>
                    <a:pt x="406" y="867"/>
                  </a:lnTo>
                  <a:lnTo>
                    <a:pt x="408" y="869"/>
                  </a:lnTo>
                  <a:lnTo>
                    <a:pt x="409" y="873"/>
                  </a:lnTo>
                  <a:lnTo>
                    <a:pt x="409" y="877"/>
                  </a:lnTo>
                  <a:lnTo>
                    <a:pt x="408" y="883"/>
                  </a:lnTo>
                  <a:lnTo>
                    <a:pt x="407" y="890"/>
                  </a:lnTo>
                  <a:lnTo>
                    <a:pt x="407" y="890"/>
                  </a:lnTo>
                  <a:lnTo>
                    <a:pt x="407" y="898"/>
                  </a:lnTo>
                  <a:lnTo>
                    <a:pt x="409" y="913"/>
                  </a:lnTo>
                  <a:lnTo>
                    <a:pt x="411" y="929"/>
                  </a:lnTo>
                  <a:lnTo>
                    <a:pt x="412" y="940"/>
                  </a:lnTo>
                  <a:lnTo>
                    <a:pt x="412" y="940"/>
                  </a:lnTo>
                  <a:lnTo>
                    <a:pt x="411" y="950"/>
                  </a:lnTo>
                  <a:lnTo>
                    <a:pt x="409" y="964"/>
                  </a:lnTo>
                  <a:lnTo>
                    <a:pt x="405" y="980"/>
                  </a:lnTo>
                  <a:lnTo>
                    <a:pt x="405" y="980"/>
                  </a:lnTo>
                  <a:lnTo>
                    <a:pt x="411" y="982"/>
                  </a:lnTo>
                  <a:lnTo>
                    <a:pt x="419" y="984"/>
                  </a:lnTo>
                  <a:lnTo>
                    <a:pt x="429" y="985"/>
                  </a:lnTo>
                  <a:lnTo>
                    <a:pt x="429" y="985"/>
                  </a:lnTo>
                  <a:lnTo>
                    <a:pt x="436" y="1013"/>
                  </a:lnTo>
                  <a:lnTo>
                    <a:pt x="445" y="1042"/>
                  </a:lnTo>
                  <a:lnTo>
                    <a:pt x="445" y="1042"/>
                  </a:lnTo>
                  <a:lnTo>
                    <a:pt x="455" y="1071"/>
                  </a:lnTo>
                  <a:lnTo>
                    <a:pt x="460" y="1087"/>
                  </a:lnTo>
                  <a:lnTo>
                    <a:pt x="461" y="1094"/>
                  </a:lnTo>
                  <a:lnTo>
                    <a:pt x="462" y="1100"/>
                  </a:lnTo>
                  <a:lnTo>
                    <a:pt x="462" y="1100"/>
                  </a:lnTo>
                  <a:lnTo>
                    <a:pt x="462" y="1107"/>
                  </a:lnTo>
                  <a:lnTo>
                    <a:pt x="463" y="1114"/>
                  </a:lnTo>
                  <a:lnTo>
                    <a:pt x="466" y="1130"/>
                  </a:lnTo>
                  <a:lnTo>
                    <a:pt x="470" y="1146"/>
                  </a:lnTo>
                  <a:lnTo>
                    <a:pt x="471" y="1154"/>
                  </a:lnTo>
                  <a:lnTo>
                    <a:pt x="471" y="1160"/>
                  </a:lnTo>
                  <a:lnTo>
                    <a:pt x="471" y="1160"/>
                  </a:lnTo>
                  <a:lnTo>
                    <a:pt x="474" y="1181"/>
                  </a:lnTo>
                  <a:lnTo>
                    <a:pt x="476" y="1212"/>
                  </a:lnTo>
                  <a:lnTo>
                    <a:pt x="480" y="1244"/>
                  </a:lnTo>
                  <a:lnTo>
                    <a:pt x="483" y="1266"/>
                  </a:lnTo>
                  <a:lnTo>
                    <a:pt x="483" y="1266"/>
                  </a:lnTo>
                  <a:lnTo>
                    <a:pt x="493" y="1311"/>
                  </a:lnTo>
                  <a:lnTo>
                    <a:pt x="499" y="1340"/>
                  </a:lnTo>
                  <a:lnTo>
                    <a:pt x="504" y="1363"/>
                  </a:lnTo>
                  <a:lnTo>
                    <a:pt x="504" y="1363"/>
                  </a:lnTo>
                  <a:lnTo>
                    <a:pt x="505" y="1384"/>
                  </a:lnTo>
                  <a:lnTo>
                    <a:pt x="505" y="1404"/>
                  </a:lnTo>
                  <a:lnTo>
                    <a:pt x="504" y="1421"/>
                  </a:lnTo>
                  <a:lnTo>
                    <a:pt x="502" y="1432"/>
                  </a:lnTo>
                  <a:lnTo>
                    <a:pt x="502" y="1432"/>
                  </a:lnTo>
                  <a:lnTo>
                    <a:pt x="499" y="1437"/>
                  </a:lnTo>
                  <a:lnTo>
                    <a:pt x="496" y="1444"/>
                  </a:lnTo>
                  <a:lnTo>
                    <a:pt x="486" y="1458"/>
                  </a:lnTo>
                  <a:lnTo>
                    <a:pt x="477" y="1474"/>
                  </a:lnTo>
                  <a:lnTo>
                    <a:pt x="468" y="1487"/>
                  </a:lnTo>
                  <a:lnTo>
                    <a:pt x="468" y="1487"/>
                  </a:lnTo>
                  <a:lnTo>
                    <a:pt x="465" y="1492"/>
                  </a:lnTo>
                  <a:lnTo>
                    <a:pt x="460" y="1496"/>
                  </a:lnTo>
                  <a:lnTo>
                    <a:pt x="454" y="1500"/>
                  </a:lnTo>
                  <a:lnTo>
                    <a:pt x="448" y="1503"/>
                  </a:lnTo>
                  <a:lnTo>
                    <a:pt x="435" y="1509"/>
                  </a:lnTo>
                  <a:lnTo>
                    <a:pt x="429" y="1513"/>
                  </a:lnTo>
                  <a:lnTo>
                    <a:pt x="422" y="1517"/>
                  </a:lnTo>
                  <a:lnTo>
                    <a:pt x="422" y="1517"/>
                  </a:lnTo>
                  <a:lnTo>
                    <a:pt x="417" y="1521"/>
                  </a:lnTo>
                  <a:lnTo>
                    <a:pt x="415" y="1525"/>
                  </a:lnTo>
                  <a:lnTo>
                    <a:pt x="413" y="1529"/>
                  </a:lnTo>
                  <a:lnTo>
                    <a:pt x="415" y="1532"/>
                  </a:lnTo>
                  <a:lnTo>
                    <a:pt x="418" y="1535"/>
                  </a:lnTo>
                  <a:lnTo>
                    <a:pt x="420" y="1537"/>
                  </a:lnTo>
                  <a:lnTo>
                    <a:pt x="426" y="1539"/>
                  </a:lnTo>
                  <a:lnTo>
                    <a:pt x="426" y="1539"/>
                  </a:lnTo>
                  <a:lnTo>
                    <a:pt x="437" y="1539"/>
                  </a:lnTo>
                  <a:lnTo>
                    <a:pt x="456" y="1538"/>
                  </a:lnTo>
                  <a:lnTo>
                    <a:pt x="476" y="1538"/>
                  </a:lnTo>
                  <a:lnTo>
                    <a:pt x="483" y="1538"/>
                  </a:lnTo>
                  <a:lnTo>
                    <a:pt x="489" y="1538"/>
                  </a:lnTo>
                  <a:lnTo>
                    <a:pt x="489" y="1538"/>
                  </a:lnTo>
                  <a:lnTo>
                    <a:pt x="492" y="1538"/>
                  </a:lnTo>
                  <a:lnTo>
                    <a:pt x="495" y="1537"/>
                  </a:lnTo>
                  <a:lnTo>
                    <a:pt x="499" y="1535"/>
                  </a:lnTo>
                  <a:lnTo>
                    <a:pt x="503" y="1533"/>
                  </a:lnTo>
                  <a:lnTo>
                    <a:pt x="509" y="1525"/>
                  </a:lnTo>
                  <a:lnTo>
                    <a:pt x="511" y="1522"/>
                  </a:lnTo>
                  <a:lnTo>
                    <a:pt x="512" y="1519"/>
                  </a:lnTo>
                  <a:lnTo>
                    <a:pt x="512" y="1519"/>
                  </a:lnTo>
                  <a:lnTo>
                    <a:pt x="517" y="1510"/>
                  </a:lnTo>
                  <a:lnTo>
                    <a:pt x="522" y="1502"/>
                  </a:lnTo>
                  <a:lnTo>
                    <a:pt x="528" y="1493"/>
                  </a:lnTo>
                  <a:lnTo>
                    <a:pt x="535" y="1487"/>
                  </a:lnTo>
                  <a:lnTo>
                    <a:pt x="535" y="1487"/>
                  </a:lnTo>
                  <a:lnTo>
                    <a:pt x="541" y="1481"/>
                  </a:lnTo>
                  <a:lnTo>
                    <a:pt x="547" y="1478"/>
                  </a:lnTo>
                  <a:lnTo>
                    <a:pt x="550" y="1477"/>
                  </a:lnTo>
                  <a:lnTo>
                    <a:pt x="552" y="1477"/>
                  </a:lnTo>
                  <a:lnTo>
                    <a:pt x="553" y="1477"/>
                  </a:lnTo>
                  <a:lnTo>
                    <a:pt x="554" y="1479"/>
                  </a:lnTo>
                  <a:lnTo>
                    <a:pt x="554" y="1479"/>
                  </a:lnTo>
                  <a:lnTo>
                    <a:pt x="554" y="1489"/>
                  </a:lnTo>
                  <a:lnTo>
                    <a:pt x="553" y="1504"/>
                  </a:lnTo>
                  <a:lnTo>
                    <a:pt x="552" y="1524"/>
                  </a:lnTo>
                  <a:lnTo>
                    <a:pt x="552" y="1524"/>
                  </a:lnTo>
                  <a:lnTo>
                    <a:pt x="557" y="1525"/>
                  </a:lnTo>
                  <a:lnTo>
                    <a:pt x="564" y="1525"/>
                  </a:lnTo>
                  <a:lnTo>
                    <a:pt x="576" y="1524"/>
                  </a:lnTo>
                  <a:lnTo>
                    <a:pt x="584" y="1522"/>
                  </a:lnTo>
                  <a:lnTo>
                    <a:pt x="588" y="1521"/>
                  </a:lnTo>
                  <a:lnTo>
                    <a:pt x="588" y="1521"/>
                  </a:lnTo>
                  <a:lnTo>
                    <a:pt x="588" y="1511"/>
                  </a:lnTo>
                  <a:lnTo>
                    <a:pt x="588" y="1490"/>
                  </a:lnTo>
                  <a:lnTo>
                    <a:pt x="588" y="1490"/>
                  </a:lnTo>
                  <a:lnTo>
                    <a:pt x="588" y="1479"/>
                  </a:lnTo>
                  <a:lnTo>
                    <a:pt x="590" y="1467"/>
                  </a:lnTo>
                  <a:lnTo>
                    <a:pt x="591" y="1455"/>
                  </a:lnTo>
                  <a:lnTo>
                    <a:pt x="593" y="1441"/>
                  </a:lnTo>
                  <a:lnTo>
                    <a:pt x="593" y="1441"/>
                  </a:lnTo>
                  <a:lnTo>
                    <a:pt x="592" y="1434"/>
                  </a:lnTo>
                  <a:lnTo>
                    <a:pt x="590" y="1427"/>
                  </a:lnTo>
                  <a:lnTo>
                    <a:pt x="587" y="1420"/>
                  </a:lnTo>
                  <a:lnTo>
                    <a:pt x="584" y="1414"/>
                  </a:lnTo>
                  <a:lnTo>
                    <a:pt x="577" y="1403"/>
                  </a:lnTo>
                  <a:lnTo>
                    <a:pt x="571" y="1394"/>
                  </a:lnTo>
                  <a:lnTo>
                    <a:pt x="571" y="1394"/>
                  </a:lnTo>
                  <a:lnTo>
                    <a:pt x="570" y="1390"/>
                  </a:lnTo>
                  <a:lnTo>
                    <a:pt x="569" y="1382"/>
                  </a:lnTo>
                  <a:lnTo>
                    <a:pt x="567" y="1359"/>
                  </a:lnTo>
                  <a:lnTo>
                    <a:pt x="565" y="1320"/>
                  </a:lnTo>
                  <a:lnTo>
                    <a:pt x="565" y="1320"/>
                  </a:lnTo>
                  <a:lnTo>
                    <a:pt x="566" y="1257"/>
                  </a:lnTo>
                  <a:lnTo>
                    <a:pt x="566" y="1257"/>
                  </a:lnTo>
                  <a:lnTo>
                    <a:pt x="591" y="1312"/>
                  </a:lnTo>
                  <a:lnTo>
                    <a:pt x="591" y="1312"/>
                  </a:lnTo>
                  <a:lnTo>
                    <a:pt x="607" y="1348"/>
                  </a:lnTo>
                  <a:lnTo>
                    <a:pt x="617" y="1371"/>
                  </a:lnTo>
                  <a:lnTo>
                    <a:pt x="624" y="1385"/>
                  </a:lnTo>
                  <a:lnTo>
                    <a:pt x="624" y="1385"/>
                  </a:lnTo>
                  <a:lnTo>
                    <a:pt x="628" y="1394"/>
                  </a:lnTo>
                  <a:lnTo>
                    <a:pt x="631" y="1408"/>
                  </a:lnTo>
                  <a:lnTo>
                    <a:pt x="634" y="1421"/>
                  </a:lnTo>
                  <a:lnTo>
                    <a:pt x="635" y="1430"/>
                  </a:lnTo>
                  <a:lnTo>
                    <a:pt x="635" y="1430"/>
                  </a:lnTo>
                  <a:lnTo>
                    <a:pt x="635" y="1433"/>
                  </a:lnTo>
                  <a:lnTo>
                    <a:pt x="636" y="1436"/>
                  </a:lnTo>
                  <a:lnTo>
                    <a:pt x="639" y="1447"/>
                  </a:lnTo>
                  <a:lnTo>
                    <a:pt x="646" y="1466"/>
                  </a:lnTo>
                  <a:lnTo>
                    <a:pt x="646" y="1466"/>
                  </a:lnTo>
                  <a:lnTo>
                    <a:pt x="651" y="1482"/>
                  </a:lnTo>
                  <a:lnTo>
                    <a:pt x="657" y="1502"/>
                  </a:lnTo>
                  <a:lnTo>
                    <a:pt x="657" y="1502"/>
                  </a:lnTo>
                  <a:lnTo>
                    <a:pt x="664" y="1518"/>
                  </a:lnTo>
                  <a:lnTo>
                    <a:pt x="666" y="1525"/>
                  </a:lnTo>
                  <a:lnTo>
                    <a:pt x="666" y="1533"/>
                  </a:lnTo>
                  <a:lnTo>
                    <a:pt x="666" y="1533"/>
                  </a:lnTo>
                  <a:lnTo>
                    <a:pt x="667" y="1542"/>
                  </a:lnTo>
                  <a:lnTo>
                    <a:pt x="668" y="1550"/>
                  </a:lnTo>
                  <a:lnTo>
                    <a:pt x="670" y="1561"/>
                  </a:lnTo>
                  <a:lnTo>
                    <a:pt x="674" y="1571"/>
                  </a:lnTo>
                  <a:lnTo>
                    <a:pt x="674" y="1571"/>
                  </a:lnTo>
                  <a:lnTo>
                    <a:pt x="678" y="1575"/>
                  </a:lnTo>
                  <a:lnTo>
                    <a:pt x="682" y="1577"/>
                  </a:lnTo>
                  <a:lnTo>
                    <a:pt x="688" y="1578"/>
                  </a:lnTo>
                  <a:lnTo>
                    <a:pt x="695" y="1578"/>
                  </a:lnTo>
                  <a:lnTo>
                    <a:pt x="710" y="1577"/>
                  </a:lnTo>
                  <a:lnTo>
                    <a:pt x="723" y="1574"/>
                  </a:lnTo>
                  <a:lnTo>
                    <a:pt x="723" y="1574"/>
                  </a:lnTo>
                  <a:lnTo>
                    <a:pt x="727" y="1572"/>
                  </a:lnTo>
                  <a:lnTo>
                    <a:pt x="731" y="1568"/>
                  </a:lnTo>
                  <a:lnTo>
                    <a:pt x="733" y="1565"/>
                  </a:lnTo>
                  <a:lnTo>
                    <a:pt x="736" y="1561"/>
                  </a:lnTo>
                  <a:lnTo>
                    <a:pt x="737" y="1551"/>
                  </a:lnTo>
                  <a:lnTo>
                    <a:pt x="738" y="1537"/>
                  </a:lnTo>
                  <a:lnTo>
                    <a:pt x="738" y="1537"/>
                  </a:lnTo>
                  <a:lnTo>
                    <a:pt x="739" y="1531"/>
                  </a:lnTo>
                  <a:lnTo>
                    <a:pt x="738" y="1527"/>
                  </a:lnTo>
                  <a:lnTo>
                    <a:pt x="737" y="1522"/>
                  </a:lnTo>
                  <a:lnTo>
                    <a:pt x="734" y="1519"/>
                  </a:lnTo>
                  <a:lnTo>
                    <a:pt x="730" y="1515"/>
                  </a:lnTo>
                  <a:lnTo>
                    <a:pt x="726" y="1509"/>
                  </a:lnTo>
                  <a:lnTo>
                    <a:pt x="726" y="1509"/>
                  </a:lnTo>
                  <a:lnTo>
                    <a:pt x="719" y="1496"/>
                  </a:lnTo>
                  <a:lnTo>
                    <a:pt x="717" y="1489"/>
                  </a:lnTo>
                  <a:lnTo>
                    <a:pt x="716" y="1481"/>
                  </a:lnTo>
                  <a:lnTo>
                    <a:pt x="716" y="1481"/>
                  </a:lnTo>
                  <a:close/>
                  <a:moveTo>
                    <a:pt x="476" y="371"/>
                  </a:moveTo>
                  <a:lnTo>
                    <a:pt x="476" y="371"/>
                  </a:lnTo>
                  <a:lnTo>
                    <a:pt x="479" y="365"/>
                  </a:lnTo>
                  <a:lnTo>
                    <a:pt x="483" y="359"/>
                  </a:lnTo>
                  <a:lnTo>
                    <a:pt x="492" y="350"/>
                  </a:lnTo>
                  <a:lnTo>
                    <a:pt x="492" y="350"/>
                  </a:lnTo>
                  <a:lnTo>
                    <a:pt x="494" y="345"/>
                  </a:lnTo>
                  <a:lnTo>
                    <a:pt x="496" y="341"/>
                  </a:lnTo>
                  <a:lnTo>
                    <a:pt x="498" y="333"/>
                  </a:lnTo>
                  <a:lnTo>
                    <a:pt x="498" y="333"/>
                  </a:lnTo>
                  <a:lnTo>
                    <a:pt x="499" y="331"/>
                  </a:lnTo>
                  <a:lnTo>
                    <a:pt x="500" y="330"/>
                  </a:lnTo>
                  <a:lnTo>
                    <a:pt x="503" y="330"/>
                  </a:lnTo>
                  <a:lnTo>
                    <a:pt x="504" y="331"/>
                  </a:lnTo>
                  <a:lnTo>
                    <a:pt x="504" y="331"/>
                  </a:lnTo>
                  <a:lnTo>
                    <a:pt x="508" y="337"/>
                  </a:lnTo>
                  <a:lnTo>
                    <a:pt x="508" y="337"/>
                  </a:lnTo>
                  <a:lnTo>
                    <a:pt x="512" y="342"/>
                  </a:lnTo>
                  <a:lnTo>
                    <a:pt x="515" y="346"/>
                  </a:lnTo>
                  <a:lnTo>
                    <a:pt x="517" y="353"/>
                  </a:lnTo>
                  <a:lnTo>
                    <a:pt x="517" y="353"/>
                  </a:lnTo>
                  <a:lnTo>
                    <a:pt x="515" y="375"/>
                  </a:lnTo>
                  <a:lnTo>
                    <a:pt x="515" y="388"/>
                  </a:lnTo>
                  <a:lnTo>
                    <a:pt x="514" y="396"/>
                  </a:lnTo>
                  <a:lnTo>
                    <a:pt x="514" y="396"/>
                  </a:lnTo>
                  <a:lnTo>
                    <a:pt x="513" y="407"/>
                  </a:lnTo>
                  <a:lnTo>
                    <a:pt x="513" y="407"/>
                  </a:lnTo>
                  <a:lnTo>
                    <a:pt x="515" y="401"/>
                  </a:lnTo>
                  <a:lnTo>
                    <a:pt x="518" y="396"/>
                  </a:lnTo>
                  <a:lnTo>
                    <a:pt x="522" y="390"/>
                  </a:lnTo>
                  <a:lnTo>
                    <a:pt x="522" y="390"/>
                  </a:lnTo>
                  <a:lnTo>
                    <a:pt x="526" y="386"/>
                  </a:lnTo>
                  <a:lnTo>
                    <a:pt x="531" y="381"/>
                  </a:lnTo>
                  <a:lnTo>
                    <a:pt x="537" y="372"/>
                  </a:lnTo>
                  <a:lnTo>
                    <a:pt x="537" y="372"/>
                  </a:lnTo>
                  <a:lnTo>
                    <a:pt x="544" y="357"/>
                  </a:lnTo>
                  <a:lnTo>
                    <a:pt x="550" y="348"/>
                  </a:lnTo>
                  <a:lnTo>
                    <a:pt x="554" y="342"/>
                  </a:lnTo>
                  <a:lnTo>
                    <a:pt x="554" y="342"/>
                  </a:lnTo>
                  <a:lnTo>
                    <a:pt x="559" y="337"/>
                  </a:lnTo>
                  <a:lnTo>
                    <a:pt x="566" y="328"/>
                  </a:lnTo>
                  <a:lnTo>
                    <a:pt x="576" y="313"/>
                  </a:lnTo>
                  <a:lnTo>
                    <a:pt x="576" y="313"/>
                  </a:lnTo>
                  <a:lnTo>
                    <a:pt x="578" y="311"/>
                  </a:lnTo>
                  <a:lnTo>
                    <a:pt x="581" y="310"/>
                  </a:lnTo>
                  <a:lnTo>
                    <a:pt x="584" y="312"/>
                  </a:lnTo>
                  <a:lnTo>
                    <a:pt x="586" y="316"/>
                  </a:lnTo>
                  <a:lnTo>
                    <a:pt x="586" y="316"/>
                  </a:lnTo>
                  <a:lnTo>
                    <a:pt x="594" y="327"/>
                  </a:lnTo>
                  <a:lnTo>
                    <a:pt x="598" y="332"/>
                  </a:lnTo>
                  <a:lnTo>
                    <a:pt x="601" y="334"/>
                  </a:lnTo>
                  <a:lnTo>
                    <a:pt x="601" y="334"/>
                  </a:lnTo>
                  <a:lnTo>
                    <a:pt x="604" y="337"/>
                  </a:lnTo>
                  <a:lnTo>
                    <a:pt x="605" y="338"/>
                  </a:lnTo>
                  <a:lnTo>
                    <a:pt x="606" y="341"/>
                  </a:lnTo>
                  <a:lnTo>
                    <a:pt x="605" y="344"/>
                  </a:lnTo>
                  <a:lnTo>
                    <a:pt x="605" y="344"/>
                  </a:lnTo>
                  <a:lnTo>
                    <a:pt x="600" y="358"/>
                  </a:lnTo>
                  <a:lnTo>
                    <a:pt x="598" y="367"/>
                  </a:lnTo>
                  <a:lnTo>
                    <a:pt x="597" y="374"/>
                  </a:lnTo>
                  <a:lnTo>
                    <a:pt x="597" y="374"/>
                  </a:lnTo>
                  <a:lnTo>
                    <a:pt x="597" y="381"/>
                  </a:lnTo>
                  <a:lnTo>
                    <a:pt x="597" y="385"/>
                  </a:lnTo>
                  <a:lnTo>
                    <a:pt x="597" y="387"/>
                  </a:lnTo>
                  <a:lnTo>
                    <a:pt x="596" y="387"/>
                  </a:lnTo>
                  <a:lnTo>
                    <a:pt x="595" y="387"/>
                  </a:lnTo>
                  <a:lnTo>
                    <a:pt x="592" y="387"/>
                  </a:lnTo>
                  <a:lnTo>
                    <a:pt x="592" y="387"/>
                  </a:lnTo>
                  <a:lnTo>
                    <a:pt x="578" y="382"/>
                  </a:lnTo>
                  <a:lnTo>
                    <a:pt x="572" y="380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1" y="370"/>
                  </a:lnTo>
                  <a:lnTo>
                    <a:pt x="557" y="367"/>
                  </a:lnTo>
                  <a:lnTo>
                    <a:pt x="554" y="365"/>
                  </a:lnTo>
                  <a:lnTo>
                    <a:pt x="554" y="365"/>
                  </a:lnTo>
                  <a:lnTo>
                    <a:pt x="552" y="366"/>
                  </a:lnTo>
                  <a:lnTo>
                    <a:pt x="551" y="367"/>
                  </a:lnTo>
                  <a:lnTo>
                    <a:pt x="548" y="372"/>
                  </a:lnTo>
                  <a:lnTo>
                    <a:pt x="548" y="372"/>
                  </a:lnTo>
                  <a:lnTo>
                    <a:pt x="540" y="385"/>
                  </a:lnTo>
                  <a:lnTo>
                    <a:pt x="532" y="400"/>
                  </a:lnTo>
                  <a:lnTo>
                    <a:pt x="532" y="400"/>
                  </a:lnTo>
                  <a:lnTo>
                    <a:pt x="522" y="418"/>
                  </a:lnTo>
                  <a:lnTo>
                    <a:pt x="511" y="436"/>
                  </a:lnTo>
                  <a:lnTo>
                    <a:pt x="511" y="436"/>
                  </a:lnTo>
                  <a:lnTo>
                    <a:pt x="507" y="444"/>
                  </a:lnTo>
                  <a:lnTo>
                    <a:pt x="505" y="446"/>
                  </a:lnTo>
                  <a:lnTo>
                    <a:pt x="505" y="446"/>
                  </a:lnTo>
                  <a:lnTo>
                    <a:pt x="507" y="427"/>
                  </a:lnTo>
                  <a:lnTo>
                    <a:pt x="507" y="427"/>
                  </a:lnTo>
                  <a:lnTo>
                    <a:pt x="509" y="418"/>
                  </a:lnTo>
                  <a:lnTo>
                    <a:pt x="508" y="414"/>
                  </a:lnTo>
                  <a:lnTo>
                    <a:pt x="507" y="410"/>
                  </a:lnTo>
                  <a:lnTo>
                    <a:pt x="507" y="410"/>
                  </a:lnTo>
                  <a:lnTo>
                    <a:pt x="505" y="406"/>
                  </a:lnTo>
                  <a:lnTo>
                    <a:pt x="503" y="403"/>
                  </a:lnTo>
                  <a:lnTo>
                    <a:pt x="503" y="400"/>
                  </a:lnTo>
                  <a:lnTo>
                    <a:pt x="504" y="398"/>
                  </a:lnTo>
                  <a:lnTo>
                    <a:pt x="504" y="398"/>
                  </a:lnTo>
                  <a:lnTo>
                    <a:pt x="505" y="395"/>
                  </a:lnTo>
                  <a:lnTo>
                    <a:pt x="507" y="391"/>
                  </a:lnTo>
                  <a:lnTo>
                    <a:pt x="507" y="390"/>
                  </a:lnTo>
                  <a:lnTo>
                    <a:pt x="506" y="389"/>
                  </a:lnTo>
                  <a:lnTo>
                    <a:pt x="505" y="387"/>
                  </a:lnTo>
                  <a:lnTo>
                    <a:pt x="503" y="386"/>
                  </a:lnTo>
                  <a:lnTo>
                    <a:pt x="503" y="386"/>
                  </a:lnTo>
                  <a:lnTo>
                    <a:pt x="500" y="385"/>
                  </a:lnTo>
                  <a:lnTo>
                    <a:pt x="498" y="384"/>
                  </a:lnTo>
                  <a:lnTo>
                    <a:pt x="494" y="380"/>
                  </a:lnTo>
                  <a:lnTo>
                    <a:pt x="491" y="376"/>
                  </a:lnTo>
                  <a:lnTo>
                    <a:pt x="489" y="375"/>
                  </a:lnTo>
                  <a:lnTo>
                    <a:pt x="486" y="375"/>
                  </a:lnTo>
                  <a:lnTo>
                    <a:pt x="486" y="375"/>
                  </a:lnTo>
                  <a:lnTo>
                    <a:pt x="482" y="376"/>
                  </a:lnTo>
                  <a:lnTo>
                    <a:pt x="480" y="380"/>
                  </a:lnTo>
                  <a:lnTo>
                    <a:pt x="479" y="383"/>
                  </a:lnTo>
                  <a:lnTo>
                    <a:pt x="479" y="386"/>
                  </a:lnTo>
                  <a:lnTo>
                    <a:pt x="479" y="386"/>
                  </a:lnTo>
                  <a:lnTo>
                    <a:pt x="477" y="382"/>
                  </a:lnTo>
                  <a:lnTo>
                    <a:pt x="476" y="377"/>
                  </a:lnTo>
                  <a:lnTo>
                    <a:pt x="476" y="371"/>
                  </a:lnTo>
                  <a:lnTo>
                    <a:pt x="476" y="371"/>
                  </a:lnTo>
                  <a:close/>
                  <a:moveTo>
                    <a:pt x="184" y="203"/>
                  </a:moveTo>
                  <a:lnTo>
                    <a:pt x="184" y="203"/>
                  </a:lnTo>
                  <a:lnTo>
                    <a:pt x="199" y="218"/>
                  </a:lnTo>
                  <a:lnTo>
                    <a:pt x="212" y="229"/>
                  </a:lnTo>
                  <a:lnTo>
                    <a:pt x="217" y="234"/>
                  </a:lnTo>
                  <a:lnTo>
                    <a:pt x="221" y="235"/>
                  </a:lnTo>
                  <a:lnTo>
                    <a:pt x="221" y="235"/>
                  </a:lnTo>
                  <a:lnTo>
                    <a:pt x="237" y="236"/>
                  </a:lnTo>
                  <a:lnTo>
                    <a:pt x="246" y="237"/>
                  </a:lnTo>
                  <a:lnTo>
                    <a:pt x="250" y="237"/>
                  </a:lnTo>
                  <a:lnTo>
                    <a:pt x="250" y="237"/>
                  </a:lnTo>
                  <a:lnTo>
                    <a:pt x="257" y="238"/>
                  </a:lnTo>
                  <a:lnTo>
                    <a:pt x="266" y="238"/>
                  </a:lnTo>
                  <a:lnTo>
                    <a:pt x="276" y="237"/>
                  </a:lnTo>
                  <a:lnTo>
                    <a:pt x="279" y="236"/>
                  </a:lnTo>
                  <a:lnTo>
                    <a:pt x="280" y="235"/>
                  </a:lnTo>
                  <a:lnTo>
                    <a:pt x="280" y="235"/>
                  </a:lnTo>
                  <a:lnTo>
                    <a:pt x="280" y="244"/>
                  </a:lnTo>
                  <a:lnTo>
                    <a:pt x="281" y="253"/>
                  </a:lnTo>
                  <a:lnTo>
                    <a:pt x="283" y="257"/>
                  </a:lnTo>
                  <a:lnTo>
                    <a:pt x="285" y="261"/>
                  </a:lnTo>
                  <a:lnTo>
                    <a:pt x="285" y="261"/>
                  </a:lnTo>
                  <a:lnTo>
                    <a:pt x="286" y="266"/>
                  </a:lnTo>
                  <a:lnTo>
                    <a:pt x="289" y="273"/>
                  </a:lnTo>
                  <a:lnTo>
                    <a:pt x="293" y="293"/>
                  </a:lnTo>
                  <a:lnTo>
                    <a:pt x="296" y="311"/>
                  </a:lnTo>
                  <a:lnTo>
                    <a:pt x="298" y="322"/>
                  </a:lnTo>
                  <a:lnTo>
                    <a:pt x="298" y="322"/>
                  </a:lnTo>
                  <a:lnTo>
                    <a:pt x="290" y="303"/>
                  </a:lnTo>
                  <a:lnTo>
                    <a:pt x="285" y="289"/>
                  </a:lnTo>
                  <a:lnTo>
                    <a:pt x="279" y="281"/>
                  </a:lnTo>
                  <a:lnTo>
                    <a:pt x="279" y="281"/>
                  </a:lnTo>
                  <a:lnTo>
                    <a:pt x="276" y="278"/>
                  </a:lnTo>
                  <a:lnTo>
                    <a:pt x="274" y="274"/>
                  </a:lnTo>
                  <a:lnTo>
                    <a:pt x="273" y="270"/>
                  </a:lnTo>
                  <a:lnTo>
                    <a:pt x="273" y="268"/>
                  </a:lnTo>
                  <a:lnTo>
                    <a:pt x="273" y="268"/>
                  </a:lnTo>
                  <a:lnTo>
                    <a:pt x="273" y="264"/>
                  </a:lnTo>
                  <a:lnTo>
                    <a:pt x="274" y="260"/>
                  </a:lnTo>
                  <a:lnTo>
                    <a:pt x="273" y="256"/>
                  </a:lnTo>
                  <a:lnTo>
                    <a:pt x="270" y="253"/>
                  </a:lnTo>
                  <a:lnTo>
                    <a:pt x="270" y="253"/>
                  </a:lnTo>
                  <a:lnTo>
                    <a:pt x="264" y="251"/>
                  </a:lnTo>
                  <a:lnTo>
                    <a:pt x="259" y="250"/>
                  </a:lnTo>
                  <a:lnTo>
                    <a:pt x="255" y="251"/>
                  </a:lnTo>
                  <a:lnTo>
                    <a:pt x="252" y="252"/>
                  </a:lnTo>
                  <a:lnTo>
                    <a:pt x="251" y="253"/>
                  </a:lnTo>
                  <a:lnTo>
                    <a:pt x="251" y="253"/>
                  </a:lnTo>
                  <a:lnTo>
                    <a:pt x="249" y="256"/>
                  </a:lnTo>
                  <a:lnTo>
                    <a:pt x="248" y="260"/>
                  </a:lnTo>
                  <a:lnTo>
                    <a:pt x="248" y="263"/>
                  </a:lnTo>
                  <a:lnTo>
                    <a:pt x="249" y="265"/>
                  </a:lnTo>
                  <a:lnTo>
                    <a:pt x="251" y="267"/>
                  </a:lnTo>
                  <a:lnTo>
                    <a:pt x="254" y="270"/>
                  </a:lnTo>
                  <a:lnTo>
                    <a:pt x="254" y="270"/>
                  </a:lnTo>
                  <a:lnTo>
                    <a:pt x="259" y="273"/>
                  </a:lnTo>
                  <a:lnTo>
                    <a:pt x="260" y="275"/>
                  </a:lnTo>
                  <a:lnTo>
                    <a:pt x="260" y="279"/>
                  </a:lnTo>
                  <a:lnTo>
                    <a:pt x="259" y="283"/>
                  </a:lnTo>
                  <a:lnTo>
                    <a:pt x="259" y="283"/>
                  </a:lnTo>
                  <a:lnTo>
                    <a:pt x="257" y="301"/>
                  </a:lnTo>
                  <a:lnTo>
                    <a:pt x="257" y="312"/>
                  </a:lnTo>
                  <a:lnTo>
                    <a:pt x="258" y="322"/>
                  </a:lnTo>
                  <a:lnTo>
                    <a:pt x="258" y="322"/>
                  </a:lnTo>
                  <a:lnTo>
                    <a:pt x="262" y="343"/>
                  </a:lnTo>
                  <a:lnTo>
                    <a:pt x="265" y="356"/>
                  </a:lnTo>
                  <a:lnTo>
                    <a:pt x="265" y="356"/>
                  </a:lnTo>
                  <a:lnTo>
                    <a:pt x="257" y="327"/>
                  </a:lnTo>
                  <a:lnTo>
                    <a:pt x="249" y="304"/>
                  </a:lnTo>
                  <a:lnTo>
                    <a:pt x="245" y="296"/>
                  </a:lnTo>
                  <a:lnTo>
                    <a:pt x="242" y="290"/>
                  </a:lnTo>
                  <a:lnTo>
                    <a:pt x="242" y="290"/>
                  </a:lnTo>
                  <a:lnTo>
                    <a:pt x="234" y="281"/>
                  </a:lnTo>
                  <a:lnTo>
                    <a:pt x="226" y="270"/>
                  </a:lnTo>
                  <a:lnTo>
                    <a:pt x="214" y="251"/>
                  </a:lnTo>
                  <a:lnTo>
                    <a:pt x="214" y="251"/>
                  </a:lnTo>
                  <a:lnTo>
                    <a:pt x="184" y="203"/>
                  </a:lnTo>
                  <a:lnTo>
                    <a:pt x="184" y="203"/>
                  </a:lnTo>
                  <a:close/>
                  <a:moveTo>
                    <a:pt x="426" y="685"/>
                  </a:moveTo>
                  <a:lnTo>
                    <a:pt x="426" y="685"/>
                  </a:lnTo>
                  <a:lnTo>
                    <a:pt x="420" y="711"/>
                  </a:lnTo>
                  <a:lnTo>
                    <a:pt x="417" y="724"/>
                  </a:lnTo>
                  <a:lnTo>
                    <a:pt x="413" y="732"/>
                  </a:lnTo>
                  <a:lnTo>
                    <a:pt x="413" y="732"/>
                  </a:lnTo>
                  <a:lnTo>
                    <a:pt x="410" y="738"/>
                  </a:lnTo>
                  <a:lnTo>
                    <a:pt x="408" y="748"/>
                  </a:lnTo>
                  <a:lnTo>
                    <a:pt x="407" y="762"/>
                  </a:lnTo>
                  <a:lnTo>
                    <a:pt x="407" y="762"/>
                  </a:lnTo>
                  <a:lnTo>
                    <a:pt x="405" y="769"/>
                  </a:lnTo>
                  <a:lnTo>
                    <a:pt x="400" y="780"/>
                  </a:lnTo>
                  <a:lnTo>
                    <a:pt x="391" y="799"/>
                  </a:lnTo>
                  <a:lnTo>
                    <a:pt x="391" y="799"/>
                  </a:lnTo>
                  <a:lnTo>
                    <a:pt x="388" y="783"/>
                  </a:lnTo>
                  <a:lnTo>
                    <a:pt x="386" y="763"/>
                  </a:lnTo>
                  <a:lnTo>
                    <a:pt x="386" y="763"/>
                  </a:lnTo>
                  <a:lnTo>
                    <a:pt x="388" y="755"/>
                  </a:lnTo>
                  <a:lnTo>
                    <a:pt x="392" y="743"/>
                  </a:lnTo>
                  <a:lnTo>
                    <a:pt x="397" y="730"/>
                  </a:lnTo>
                  <a:lnTo>
                    <a:pt x="398" y="724"/>
                  </a:lnTo>
                  <a:lnTo>
                    <a:pt x="400" y="720"/>
                  </a:lnTo>
                  <a:lnTo>
                    <a:pt x="400" y="720"/>
                  </a:lnTo>
                  <a:lnTo>
                    <a:pt x="400" y="710"/>
                  </a:lnTo>
                  <a:lnTo>
                    <a:pt x="402" y="697"/>
                  </a:lnTo>
                  <a:lnTo>
                    <a:pt x="404" y="678"/>
                  </a:lnTo>
                  <a:lnTo>
                    <a:pt x="404" y="678"/>
                  </a:lnTo>
                  <a:lnTo>
                    <a:pt x="404" y="674"/>
                  </a:lnTo>
                  <a:lnTo>
                    <a:pt x="406" y="671"/>
                  </a:lnTo>
                  <a:lnTo>
                    <a:pt x="409" y="668"/>
                  </a:lnTo>
                  <a:lnTo>
                    <a:pt x="416" y="668"/>
                  </a:lnTo>
                  <a:lnTo>
                    <a:pt x="416" y="668"/>
                  </a:lnTo>
                  <a:lnTo>
                    <a:pt x="420" y="670"/>
                  </a:lnTo>
                  <a:lnTo>
                    <a:pt x="424" y="672"/>
                  </a:lnTo>
                  <a:lnTo>
                    <a:pt x="425" y="674"/>
                  </a:lnTo>
                  <a:lnTo>
                    <a:pt x="426" y="676"/>
                  </a:lnTo>
                  <a:lnTo>
                    <a:pt x="427" y="679"/>
                  </a:lnTo>
                  <a:lnTo>
                    <a:pt x="426" y="685"/>
                  </a:lnTo>
                  <a:lnTo>
                    <a:pt x="426" y="685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Freeform 55"/>
            <p:cNvSpPr>
              <a:spLocks noEditPoints="1"/>
            </p:cNvSpPr>
            <p:nvPr/>
          </p:nvSpPr>
          <p:spPr bwMode="auto">
            <a:xfrm rot="21407145">
              <a:off x="8110610" y="2735167"/>
              <a:ext cx="548994" cy="969690"/>
            </a:xfrm>
            <a:custGeom>
              <a:avLst/>
              <a:gdLst>
                <a:gd name="T0" fmla="*/ 673 w 736"/>
                <a:gd name="T1" fmla="*/ 284 h 1300"/>
                <a:gd name="T2" fmla="*/ 626 w 736"/>
                <a:gd name="T3" fmla="*/ 210 h 1300"/>
                <a:gd name="T4" fmla="*/ 530 w 736"/>
                <a:gd name="T5" fmla="*/ 123 h 1300"/>
                <a:gd name="T6" fmla="*/ 538 w 736"/>
                <a:gd name="T7" fmla="*/ 75 h 1300"/>
                <a:gd name="T8" fmla="*/ 500 w 736"/>
                <a:gd name="T9" fmla="*/ 5 h 1300"/>
                <a:gd name="T10" fmla="*/ 445 w 736"/>
                <a:gd name="T11" fmla="*/ 9 h 1300"/>
                <a:gd name="T12" fmla="*/ 421 w 736"/>
                <a:gd name="T13" fmla="*/ 94 h 1300"/>
                <a:gd name="T14" fmla="*/ 452 w 736"/>
                <a:gd name="T15" fmla="*/ 180 h 1300"/>
                <a:gd name="T16" fmla="*/ 383 w 736"/>
                <a:gd name="T17" fmla="*/ 199 h 1300"/>
                <a:gd name="T18" fmla="*/ 340 w 736"/>
                <a:gd name="T19" fmla="*/ 271 h 1300"/>
                <a:gd name="T20" fmla="*/ 304 w 736"/>
                <a:gd name="T21" fmla="*/ 305 h 1300"/>
                <a:gd name="T22" fmla="*/ 271 w 736"/>
                <a:gd name="T23" fmla="*/ 316 h 1300"/>
                <a:gd name="T24" fmla="*/ 162 w 736"/>
                <a:gd name="T25" fmla="*/ 325 h 1300"/>
                <a:gd name="T26" fmla="*/ 92 w 736"/>
                <a:gd name="T27" fmla="*/ 301 h 1300"/>
                <a:gd name="T28" fmla="*/ 65 w 736"/>
                <a:gd name="T29" fmla="*/ 274 h 1300"/>
                <a:gd name="T30" fmla="*/ 76 w 736"/>
                <a:gd name="T31" fmla="*/ 300 h 1300"/>
                <a:gd name="T32" fmla="*/ 14 w 736"/>
                <a:gd name="T33" fmla="*/ 320 h 1300"/>
                <a:gd name="T34" fmla="*/ 0 w 736"/>
                <a:gd name="T35" fmla="*/ 335 h 1300"/>
                <a:gd name="T36" fmla="*/ 5 w 736"/>
                <a:gd name="T37" fmla="*/ 349 h 1300"/>
                <a:gd name="T38" fmla="*/ 20 w 736"/>
                <a:gd name="T39" fmla="*/ 360 h 1300"/>
                <a:gd name="T40" fmla="*/ 76 w 736"/>
                <a:gd name="T41" fmla="*/ 370 h 1300"/>
                <a:gd name="T42" fmla="*/ 125 w 736"/>
                <a:gd name="T43" fmla="*/ 397 h 1300"/>
                <a:gd name="T44" fmla="*/ 332 w 736"/>
                <a:gd name="T45" fmla="*/ 378 h 1300"/>
                <a:gd name="T46" fmla="*/ 302 w 736"/>
                <a:gd name="T47" fmla="*/ 654 h 1300"/>
                <a:gd name="T48" fmla="*/ 306 w 736"/>
                <a:gd name="T49" fmla="*/ 724 h 1300"/>
                <a:gd name="T50" fmla="*/ 293 w 736"/>
                <a:gd name="T51" fmla="*/ 980 h 1300"/>
                <a:gd name="T52" fmla="*/ 304 w 736"/>
                <a:gd name="T53" fmla="*/ 1120 h 1300"/>
                <a:gd name="T54" fmla="*/ 311 w 736"/>
                <a:gd name="T55" fmla="*/ 1178 h 1300"/>
                <a:gd name="T56" fmla="*/ 281 w 736"/>
                <a:gd name="T57" fmla="*/ 1227 h 1300"/>
                <a:gd name="T58" fmla="*/ 216 w 736"/>
                <a:gd name="T59" fmla="*/ 1250 h 1300"/>
                <a:gd name="T60" fmla="*/ 210 w 736"/>
                <a:gd name="T61" fmla="*/ 1274 h 1300"/>
                <a:gd name="T62" fmla="*/ 334 w 736"/>
                <a:gd name="T63" fmla="*/ 1259 h 1300"/>
                <a:gd name="T64" fmla="*/ 397 w 736"/>
                <a:gd name="T65" fmla="*/ 1261 h 1300"/>
                <a:gd name="T66" fmla="*/ 399 w 736"/>
                <a:gd name="T67" fmla="*/ 1122 h 1300"/>
                <a:gd name="T68" fmla="*/ 393 w 736"/>
                <a:gd name="T69" fmla="*/ 959 h 1300"/>
                <a:gd name="T70" fmla="*/ 437 w 736"/>
                <a:gd name="T71" fmla="*/ 821 h 1300"/>
                <a:gd name="T72" fmla="*/ 482 w 736"/>
                <a:gd name="T73" fmla="*/ 994 h 1300"/>
                <a:gd name="T74" fmla="*/ 497 w 736"/>
                <a:gd name="T75" fmla="*/ 1094 h 1300"/>
                <a:gd name="T76" fmla="*/ 471 w 736"/>
                <a:gd name="T77" fmla="*/ 1152 h 1300"/>
                <a:gd name="T78" fmla="*/ 446 w 736"/>
                <a:gd name="T79" fmla="*/ 1257 h 1300"/>
                <a:gd name="T80" fmla="*/ 427 w 736"/>
                <a:gd name="T81" fmla="*/ 1299 h 1300"/>
                <a:gd name="T82" fmla="*/ 523 w 736"/>
                <a:gd name="T83" fmla="*/ 1281 h 1300"/>
                <a:gd name="T84" fmla="*/ 545 w 736"/>
                <a:gd name="T85" fmla="*/ 1271 h 1300"/>
                <a:gd name="T86" fmla="*/ 555 w 736"/>
                <a:gd name="T87" fmla="*/ 1187 h 1300"/>
                <a:gd name="T88" fmla="*/ 576 w 736"/>
                <a:gd name="T89" fmla="*/ 993 h 1300"/>
                <a:gd name="T90" fmla="*/ 561 w 736"/>
                <a:gd name="T91" fmla="*/ 814 h 1300"/>
                <a:gd name="T92" fmla="*/ 577 w 736"/>
                <a:gd name="T93" fmla="*/ 673 h 1300"/>
                <a:gd name="T94" fmla="*/ 613 w 736"/>
                <a:gd name="T95" fmla="*/ 701 h 1300"/>
                <a:gd name="T96" fmla="*/ 687 w 736"/>
                <a:gd name="T97" fmla="*/ 655 h 1300"/>
                <a:gd name="T98" fmla="*/ 733 w 736"/>
                <a:gd name="T99" fmla="*/ 465 h 1300"/>
                <a:gd name="T100" fmla="*/ 366 w 736"/>
                <a:gd name="T101" fmla="*/ 560 h 1300"/>
                <a:gd name="T102" fmla="*/ 385 w 736"/>
                <a:gd name="T103" fmla="*/ 448 h 1300"/>
                <a:gd name="T104" fmla="*/ 399 w 736"/>
                <a:gd name="T105" fmla="*/ 279 h 1300"/>
                <a:gd name="T106" fmla="*/ 455 w 736"/>
                <a:gd name="T107" fmla="*/ 193 h 1300"/>
                <a:gd name="T108" fmla="*/ 452 w 736"/>
                <a:gd name="T109" fmla="*/ 230 h 1300"/>
                <a:gd name="T110" fmla="*/ 385 w 736"/>
                <a:gd name="T111" fmla="*/ 530 h 1300"/>
                <a:gd name="T112" fmla="*/ 467 w 736"/>
                <a:gd name="T113" fmla="*/ 294 h 1300"/>
                <a:gd name="T114" fmla="*/ 473 w 736"/>
                <a:gd name="T115" fmla="*/ 207 h 1300"/>
                <a:gd name="T116" fmla="*/ 537 w 736"/>
                <a:gd name="T117" fmla="*/ 169 h 1300"/>
                <a:gd name="T118" fmla="*/ 485 w 736"/>
                <a:gd name="T119" fmla="*/ 365 h 1300"/>
                <a:gd name="T120" fmla="*/ 501 w 736"/>
                <a:gd name="T121" fmla="*/ 512 h 1300"/>
                <a:gd name="T122" fmla="*/ 642 w 736"/>
                <a:gd name="T123" fmla="*/ 468 h 1300"/>
                <a:gd name="T124" fmla="*/ 638 w 736"/>
                <a:gd name="T125" fmla="*/ 430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36" h="1300">
                  <a:moveTo>
                    <a:pt x="732" y="424"/>
                  </a:moveTo>
                  <a:lnTo>
                    <a:pt x="732" y="424"/>
                  </a:lnTo>
                  <a:lnTo>
                    <a:pt x="727" y="408"/>
                  </a:lnTo>
                  <a:lnTo>
                    <a:pt x="720" y="389"/>
                  </a:lnTo>
                  <a:lnTo>
                    <a:pt x="713" y="370"/>
                  </a:lnTo>
                  <a:lnTo>
                    <a:pt x="704" y="352"/>
                  </a:lnTo>
                  <a:lnTo>
                    <a:pt x="690" y="323"/>
                  </a:lnTo>
                  <a:lnTo>
                    <a:pt x="684" y="311"/>
                  </a:lnTo>
                  <a:lnTo>
                    <a:pt x="684" y="311"/>
                  </a:lnTo>
                  <a:lnTo>
                    <a:pt x="673" y="284"/>
                  </a:lnTo>
                  <a:lnTo>
                    <a:pt x="667" y="263"/>
                  </a:lnTo>
                  <a:lnTo>
                    <a:pt x="664" y="253"/>
                  </a:lnTo>
                  <a:lnTo>
                    <a:pt x="664" y="247"/>
                  </a:lnTo>
                  <a:lnTo>
                    <a:pt x="664" y="247"/>
                  </a:lnTo>
                  <a:lnTo>
                    <a:pt x="661" y="240"/>
                  </a:lnTo>
                  <a:lnTo>
                    <a:pt x="656" y="233"/>
                  </a:lnTo>
                  <a:lnTo>
                    <a:pt x="649" y="226"/>
                  </a:lnTo>
                  <a:lnTo>
                    <a:pt x="642" y="220"/>
                  </a:lnTo>
                  <a:lnTo>
                    <a:pt x="634" y="214"/>
                  </a:lnTo>
                  <a:lnTo>
                    <a:pt x="626" y="210"/>
                  </a:lnTo>
                  <a:lnTo>
                    <a:pt x="617" y="208"/>
                  </a:lnTo>
                  <a:lnTo>
                    <a:pt x="609" y="207"/>
                  </a:lnTo>
                  <a:lnTo>
                    <a:pt x="609" y="207"/>
                  </a:lnTo>
                  <a:lnTo>
                    <a:pt x="598" y="204"/>
                  </a:lnTo>
                  <a:lnTo>
                    <a:pt x="587" y="199"/>
                  </a:lnTo>
                  <a:lnTo>
                    <a:pt x="568" y="190"/>
                  </a:lnTo>
                  <a:lnTo>
                    <a:pt x="554" y="181"/>
                  </a:lnTo>
                  <a:lnTo>
                    <a:pt x="547" y="178"/>
                  </a:lnTo>
                  <a:lnTo>
                    <a:pt x="527" y="158"/>
                  </a:lnTo>
                  <a:lnTo>
                    <a:pt x="530" y="123"/>
                  </a:lnTo>
                  <a:lnTo>
                    <a:pt x="530" y="123"/>
                  </a:lnTo>
                  <a:lnTo>
                    <a:pt x="533" y="120"/>
                  </a:lnTo>
                  <a:lnTo>
                    <a:pt x="537" y="116"/>
                  </a:lnTo>
                  <a:lnTo>
                    <a:pt x="540" y="109"/>
                  </a:lnTo>
                  <a:lnTo>
                    <a:pt x="543" y="103"/>
                  </a:lnTo>
                  <a:lnTo>
                    <a:pt x="544" y="94"/>
                  </a:lnTo>
                  <a:lnTo>
                    <a:pt x="543" y="90"/>
                  </a:lnTo>
                  <a:lnTo>
                    <a:pt x="542" y="84"/>
                  </a:lnTo>
                  <a:lnTo>
                    <a:pt x="541" y="80"/>
                  </a:lnTo>
                  <a:lnTo>
                    <a:pt x="538" y="75"/>
                  </a:lnTo>
                  <a:lnTo>
                    <a:pt x="538" y="75"/>
                  </a:lnTo>
                  <a:lnTo>
                    <a:pt x="537" y="61"/>
                  </a:lnTo>
                  <a:lnTo>
                    <a:pt x="535" y="49"/>
                  </a:lnTo>
                  <a:lnTo>
                    <a:pt x="531" y="39"/>
                  </a:lnTo>
                  <a:lnTo>
                    <a:pt x="528" y="30"/>
                  </a:lnTo>
                  <a:lnTo>
                    <a:pt x="523" y="23"/>
                  </a:lnTo>
                  <a:lnTo>
                    <a:pt x="517" y="17"/>
                  </a:lnTo>
                  <a:lnTo>
                    <a:pt x="512" y="11"/>
                  </a:lnTo>
                  <a:lnTo>
                    <a:pt x="506" y="8"/>
                  </a:lnTo>
                  <a:lnTo>
                    <a:pt x="500" y="5"/>
                  </a:lnTo>
                  <a:lnTo>
                    <a:pt x="495" y="3"/>
                  </a:lnTo>
                  <a:lnTo>
                    <a:pt x="484" y="1"/>
                  </a:lnTo>
                  <a:lnTo>
                    <a:pt x="478" y="0"/>
                  </a:lnTo>
                  <a:lnTo>
                    <a:pt x="474" y="0"/>
                  </a:lnTo>
                  <a:lnTo>
                    <a:pt x="474" y="0"/>
                  </a:lnTo>
                  <a:lnTo>
                    <a:pt x="472" y="0"/>
                  </a:lnTo>
                  <a:lnTo>
                    <a:pt x="466" y="1"/>
                  </a:lnTo>
                  <a:lnTo>
                    <a:pt x="456" y="4"/>
                  </a:lnTo>
                  <a:lnTo>
                    <a:pt x="451" y="6"/>
                  </a:lnTo>
                  <a:lnTo>
                    <a:pt x="445" y="9"/>
                  </a:lnTo>
                  <a:lnTo>
                    <a:pt x="440" y="13"/>
                  </a:lnTo>
                  <a:lnTo>
                    <a:pt x="435" y="20"/>
                  </a:lnTo>
                  <a:lnTo>
                    <a:pt x="430" y="26"/>
                  </a:lnTo>
                  <a:lnTo>
                    <a:pt x="426" y="34"/>
                  </a:lnTo>
                  <a:lnTo>
                    <a:pt x="423" y="44"/>
                  </a:lnTo>
                  <a:lnTo>
                    <a:pt x="421" y="54"/>
                  </a:lnTo>
                  <a:lnTo>
                    <a:pt x="420" y="67"/>
                  </a:lnTo>
                  <a:lnTo>
                    <a:pt x="420" y="82"/>
                  </a:lnTo>
                  <a:lnTo>
                    <a:pt x="420" y="82"/>
                  </a:lnTo>
                  <a:lnTo>
                    <a:pt x="421" y="94"/>
                  </a:lnTo>
                  <a:lnTo>
                    <a:pt x="423" y="105"/>
                  </a:lnTo>
                  <a:lnTo>
                    <a:pt x="425" y="114"/>
                  </a:lnTo>
                  <a:lnTo>
                    <a:pt x="427" y="121"/>
                  </a:lnTo>
                  <a:lnTo>
                    <a:pt x="431" y="131"/>
                  </a:lnTo>
                  <a:lnTo>
                    <a:pt x="434" y="134"/>
                  </a:lnTo>
                  <a:lnTo>
                    <a:pt x="449" y="160"/>
                  </a:lnTo>
                  <a:lnTo>
                    <a:pt x="449" y="160"/>
                  </a:lnTo>
                  <a:lnTo>
                    <a:pt x="450" y="164"/>
                  </a:lnTo>
                  <a:lnTo>
                    <a:pt x="452" y="172"/>
                  </a:lnTo>
                  <a:lnTo>
                    <a:pt x="452" y="180"/>
                  </a:lnTo>
                  <a:lnTo>
                    <a:pt x="451" y="183"/>
                  </a:lnTo>
                  <a:lnTo>
                    <a:pt x="449" y="185"/>
                  </a:lnTo>
                  <a:lnTo>
                    <a:pt x="449" y="185"/>
                  </a:lnTo>
                  <a:lnTo>
                    <a:pt x="422" y="190"/>
                  </a:lnTo>
                  <a:lnTo>
                    <a:pt x="406" y="192"/>
                  </a:lnTo>
                  <a:lnTo>
                    <a:pt x="395" y="193"/>
                  </a:lnTo>
                  <a:lnTo>
                    <a:pt x="395" y="193"/>
                  </a:lnTo>
                  <a:lnTo>
                    <a:pt x="392" y="194"/>
                  </a:lnTo>
                  <a:lnTo>
                    <a:pt x="387" y="196"/>
                  </a:lnTo>
                  <a:lnTo>
                    <a:pt x="383" y="199"/>
                  </a:lnTo>
                  <a:lnTo>
                    <a:pt x="378" y="205"/>
                  </a:lnTo>
                  <a:lnTo>
                    <a:pt x="372" y="210"/>
                  </a:lnTo>
                  <a:lnTo>
                    <a:pt x="368" y="215"/>
                  </a:lnTo>
                  <a:lnTo>
                    <a:pt x="364" y="222"/>
                  </a:lnTo>
                  <a:lnTo>
                    <a:pt x="361" y="228"/>
                  </a:lnTo>
                  <a:lnTo>
                    <a:pt x="361" y="228"/>
                  </a:lnTo>
                  <a:lnTo>
                    <a:pt x="356" y="243"/>
                  </a:lnTo>
                  <a:lnTo>
                    <a:pt x="349" y="259"/>
                  </a:lnTo>
                  <a:lnTo>
                    <a:pt x="344" y="266"/>
                  </a:lnTo>
                  <a:lnTo>
                    <a:pt x="340" y="271"/>
                  </a:lnTo>
                  <a:lnTo>
                    <a:pt x="336" y="276"/>
                  </a:lnTo>
                  <a:lnTo>
                    <a:pt x="331" y="277"/>
                  </a:lnTo>
                  <a:lnTo>
                    <a:pt x="331" y="277"/>
                  </a:lnTo>
                  <a:lnTo>
                    <a:pt x="326" y="279"/>
                  </a:lnTo>
                  <a:lnTo>
                    <a:pt x="321" y="282"/>
                  </a:lnTo>
                  <a:lnTo>
                    <a:pt x="318" y="286"/>
                  </a:lnTo>
                  <a:lnTo>
                    <a:pt x="313" y="291"/>
                  </a:lnTo>
                  <a:lnTo>
                    <a:pt x="308" y="299"/>
                  </a:lnTo>
                  <a:lnTo>
                    <a:pt x="306" y="302"/>
                  </a:lnTo>
                  <a:lnTo>
                    <a:pt x="304" y="305"/>
                  </a:lnTo>
                  <a:lnTo>
                    <a:pt x="304" y="305"/>
                  </a:lnTo>
                  <a:lnTo>
                    <a:pt x="302" y="306"/>
                  </a:lnTo>
                  <a:lnTo>
                    <a:pt x="298" y="308"/>
                  </a:lnTo>
                  <a:lnTo>
                    <a:pt x="293" y="314"/>
                  </a:lnTo>
                  <a:lnTo>
                    <a:pt x="290" y="317"/>
                  </a:lnTo>
                  <a:lnTo>
                    <a:pt x="287" y="318"/>
                  </a:lnTo>
                  <a:lnTo>
                    <a:pt x="282" y="320"/>
                  </a:lnTo>
                  <a:lnTo>
                    <a:pt x="277" y="318"/>
                  </a:lnTo>
                  <a:lnTo>
                    <a:pt x="277" y="318"/>
                  </a:lnTo>
                  <a:lnTo>
                    <a:pt x="271" y="316"/>
                  </a:lnTo>
                  <a:lnTo>
                    <a:pt x="264" y="316"/>
                  </a:lnTo>
                  <a:lnTo>
                    <a:pt x="255" y="316"/>
                  </a:lnTo>
                  <a:lnTo>
                    <a:pt x="247" y="317"/>
                  </a:lnTo>
                  <a:lnTo>
                    <a:pt x="234" y="321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0" y="323"/>
                  </a:lnTo>
                  <a:lnTo>
                    <a:pt x="197" y="325"/>
                  </a:lnTo>
                  <a:lnTo>
                    <a:pt x="181" y="325"/>
                  </a:lnTo>
                  <a:lnTo>
                    <a:pt x="162" y="325"/>
                  </a:lnTo>
                  <a:lnTo>
                    <a:pt x="142" y="323"/>
                  </a:lnTo>
                  <a:lnTo>
                    <a:pt x="118" y="321"/>
                  </a:lnTo>
                  <a:lnTo>
                    <a:pt x="118" y="321"/>
                  </a:lnTo>
                  <a:lnTo>
                    <a:pt x="111" y="320"/>
                  </a:lnTo>
                  <a:lnTo>
                    <a:pt x="107" y="316"/>
                  </a:lnTo>
                  <a:lnTo>
                    <a:pt x="104" y="314"/>
                  </a:lnTo>
                  <a:lnTo>
                    <a:pt x="103" y="312"/>
                  </a:lnTo>
                  <a:lnTo>
                    <a:pt x="103" y="312"/>
                  </a:lnTo>
                  <a:lnTo>
                    <a:pt x="96" y="306"/>
                  </a:lnTo>
                  <a:lnTo>
                    <a:pt x="92" y="301"/>
                  </a:lnTo>
                  <a:lnTo>
                    <a:pt x="92" y="301"/>
                  </a:lnTo>
                  <a:lnTo>
                    <a:pt x="83" y="289"/>
                  </a:lnTo>
                  <a:lnTo>
                    <a:pt x="76" y="280"/>
                  </a:lnTo>
                  <a:lnTo>
                    <a:pt x="73" y="276"/>
                  </a:lnTo>
                  <a:lnTo>
                    <a:pt x="72" y="272"/>
                  </a:lnTo>
                  <a:lnTo>
                    <a:pt x="72" y="272"/>
                  </a:lnTo>
                  <a:lnTo>
                    <a:pt x="69" y="271"/>
                  </a:lnTo>
                  <a:lnTo>
                    <a:pt x="66" y="271"/>
                  </a:lnTo>
                  <a:lnTo>
                    <a:pt x="65" y="272"/>
                  </a:lnTo>
                  <a:lnTo>
                    <a:pt x="65" y="274"/>
                  </a:lnTo>
                  <a:lnTo>
                    <a:pt x="65" y="278"/>
                  </a:lnTo>
                  <a:lnTo>
                    <a:pt x="65" y="280"/>
                  </a:lnTo>
                  <a:lnTo>
                    <a:pt x="65" y="280"/>
                  </a:lnTo>
                  <a:lnTo>
                    <a:pt x="65" y="281"/>
                  </a:lnTo>
                  <a:lnTo>
                    <a:pt x="65" y="285"/>
                  </a:lnTo>
                  <a:lnTo>
                    <a:pt x="67" y="291"/>
                  </a:lnTo>
                  <a:lnTo>
                    <a:pt x="70" y="293"/>
                  </a:lnTo>
                  <a:lnTo>
                    <a:pt x="72" y="296"/>
                  </a:lnTo>
                  <a:lnTo>
                    <a:pt x="72" y="296"/>
                  </a:lnTo>
                  <a:lnTo>
                    <a:pt x="76" y="300"/>
                  </a:lnTo>
                  <a:lnTo>
                    <a:pt x="78" y="306"/>
                  </a:lnTo>
                  <a:lnTo>
                    <a:pt x="79" y="311"/>
                  </a:lnTo>
                  <a:lnTo>
                    <a:pt x="79" y="311"/>
                  </a:lnTo>
                  <a:lnTo>
                    <a:pt x="77" y="312"/>
                  </a:lnTo>
                  <a:lnTo>
                    <a:pt x="70" y="314"/>
                  </a:lnTo>
                  <a:lnTo>
                    <a:pt x="50" y="316"/>
                  </a:lnTo>
                  <a:lnTo>
                    <a:pt x="17" y="316"/>
                  </a:lnTo>
                  <a:lnTo>
                    <a:pt x="17" y="316"/>
                  </a:lnTo>
                  <a:lnTo>
                    <a:pt x="15" y="317"/>
                  </a:lnTo>
                  <a:lnTo>
                    <a:pt x="14" y="320"/>
                  </a:lnTo>
                  <a:lnTo>
                    <a:pt x="14" y="321"/>
                  </a:lnTo>
                  <a:lnTo>
                    <a:pt x="14" y="323"/>
                  </a:lnTo>
                  <a:lnTo>
                    <a:pt x="15" y="325"/>
                  </a:lnTo>
                  <a:lnTo>
                    <a:pt x="16" y="326"/>
                  </a:lnTo>
                  <a:lnTo>
                    <a:pt x="4" y="326"/>
                  </a:lnTo>
                  <a:lnTo>
                    <a:pt x="4" y="326"/>
                  </a:lnTo>
                  <a:lnTo>
                    <a:pt x="3" y="328"/>
                  </a:lnTo>
                  <a:lnTo>
                    <a:pt x="0" y="331"/>
                  </a:lnTo>
                  <a:lnTo>
                    <a:pt x="0" y="334"/>
                  </a:lnTo>
                  <a:lnTo>
                    <a:pt x="0" y="335"/>
                  </a:lnTo>
                  <a:lnTo>
                    <a:pt x="1" y="336"/>
                  </a:lnTo>
                  <a:lnTo>
                    <a:pt x="4" y="337"/>
                  </a:lnTo>
                  <a:lnTo>
                    <a:pt x="4" y="337"/>
                  </a:lnTo>
                  <a:lnTo>
                    <a:pt x="22" y="338"/>
                  </a:lnTo>
                  <a:lnTo>
                    <a:pt x="31" y="338"/>
                  </a:lnTo>
                  <a:lnTo>
                    <a:pt x="8" y="341"/>
                  </a:lnTo>
                  <a:lnTo>
                    <a:pt x="8" y="341"/>
                  </a:lnTo>
                  <a:lnTo>
                    <a:pt x="7" y="343"/>
                  </a:lnTo>
                  <a:lnTo>
                    <a:pt x="5" y="346"/>
                  </a:lnTo>
                  <a:lnTo>
                    <a:pt x="5" y="349"/>
                  </a:lnTo>
                  <a:lnTo>
                    <a:pt x="6" y="351"/>
                  </a:lnTo>
                  <a:lnTo>
                    <a:pt x="7" y="352"/>
                  </a:lnTo>
                  <a:lnTo>
                    <a:pt x="11" y="352"/>
                  </a:lnTo>
                  <a:lnTo>
                    <a:pt x="11" y="352"/>
                  </a:lnTo>
                  <a:lnTo>
                    <a:pt x="37" y="352"/>
                  </a:lnTo>
                  <a:lnTo>
                    <a:pt x="58" y="353"/>
                  </a:lnTo>
                  <a:lnTo>
                    <a:pt x="23" y="355"/>
                  </a:lnTo>
                  <a:lnTo>
                    <a:pt x="23" y="355"/>
                  </a:lnTo>
                  <a:lnTo>
                    <a:pt x="20" y="359"/>
                  </a:lnTo>
                  <a:lnTo>
                    <a:pt x="20" y="360"/>
                  </a:lnTo>
                  <a:lnTo>
                    <a:pt x="20" y="363"/>
                  </a:lnTo>
                  <a:lnTo>
                    <a:pt x="21" y="363"/>
                  </a:lnTo>
                  <a:lnTo>
                    <a:pt x="23" y="364"/>
                  </a:lnTo>
                  <a:lnTo>
                    <a:pt x="23" y="364"/>
                  </a:lnTo>
                  <a:lnTo>
                    <a:pt x="42" y="364"/>
                  </a:lnTo>
                  <a:lnTo>
                    <a:pt x="51" y="365"/>
                  </a:lnTo>
                  <a:lnTo>
                    <a:pt x="58" y="366"/>
                  </a:lnTo>
                  <a:lnTo>
                    <a:pt x="58" y="366"/>
                  </a:lnTo>
                  <a:lnTo>
                    <a:pt x="66" y="369"/>
                  </a:lnTo>
                  <a:lnTo>
                    <a:pt x="76" y="370"/>
                  </a:lnTo>
                  <a:lnTo>
                    <a:pt x="76" y="370"/>
                  </a:lnTo>
                  <a:lnTo>
                    <a:pt x="110" y="370"/>
                  </a:lnTo>
                  <a:lnTo>
                    <a:pt x="110" y="370"/>
                  </a:lnTo>
                  <a:lnTo>
                    <a:pt x="111" y="374"/>
                  </a:lnTo>
                  <a:lnTo>
                    <a:pt x="114" y="384"/>
                  </a:lnTo>
                  <a:lnTo>
                    <a:pt x="116" y="388"/>
                  </a:lnTo>
                  <a:lnTo>
                    <a:pt x="118" y="393"/>
                  </a:lnTo>
                  <a:lnTo>
                    <a:pt x="121" y="396"/>
                  </a:lnTo>
                  <a:lnTo>
                    <a:pt x="123" y="396"/>
                  </a:lnTo>
                  <a:lnTo>
                    <a:pt x="125" y="397"/>
                  </a:lnTo>
                  <a:lnTo>
                    <a:pt x="125" y="397"/>
                  </a:lnTo>
                  <a:lnTo>
                    <a:pt x="149" y="396"/>
                  </a:lnTo>
                  <a:lnTo>
                    <a:pt x="192" y="397"/>
                  </a:lnTo>
                  <a:lnTo>
                    <a:pt x="240" y="396"/>
                  </a:lnTo>
                  <a:lnTo>
                    <a:pt x="262" y="395"/>
                  </a:lnTo>
                  <a:lnTo>
                    <a:pt x="278" y="393"/>
                  </a:lnTo>
                  <a:lnTo>
                    <a:pt x="278" y="393"/>
                  </a:lnTo>
                  <a:lnTo>
                    <a:pt x="302" y="387"/>
                  </a:lnTo>
                  <a:lnTo>
                    <a:pt x="318" y="383"/>
                  </a:lnTo>
                  <a:lnTo>
                    <a:pt x="332" y="378"/>
                  </a:lnTo>
                  <a:lnTo>
                    <a:pt x="332" y="378"/>
                  </a:lnTo>
                  <a:lnTo>
                    <a:pt x="325" y="438"/>
                  </a:lnTo>
                  <a:lnTo>
                    <a:pt x="321" y="482"/>
                  </a:lnTo>
                  <a:lnTo>
                    <a:pt x="319" y="498"/>
                  </a:lnTo>
                  <a:lnTo>
                    <a:pt x="317" y="506"/>
                  </a:lnTo>
                  <a:lnTo>
                    <a:pt x="317" y="506"/>
                  </a:lnTo>
                  <a:lnTo>
                    <a:pt x="315" y="516"/>
                  </a:lnTo>
                  <a:lnTo>
                    <a:pt x="313" y="534"/>
                  </a:lnTo>
                  <a:lnTo>
                    <a:pt x="308" y="584"/>
                  </a:lnTo>
                  <a:lnTo>
                    <a:pt x="302" y="654"/>
                  </a:lnTo>
                  <a:lnTo>
                    <a:pt x="302" y="654"/>
                  </a:lnTo>
                  <a:lnTo>
                    <a:pt x="303" y="656"/>
                  </a:lnTo>
                  <a:lnTo>
                    <a:pt x="306" y="661"/>
                  </a:lnTo>
                  <a:lnTo>
                    <a:pt x="312" y="666"/>
                  </a:lnTo>
                  <a:lnTo>
                    <a:pt x="315" y="669"/>
                  </a:lnTo>
                  <a:lnTo>
                    <a:pt x="320" y="670"/>
                  </a:lnTo>
                  <a:lnTo>
                    <a:pt x="320" y="670"/>
                  </a:lnTo>
                  <a:lnTo>
                    <a:pt x="315" y="684"/>
                  </a:lnTo>
                  <a:lnTo>
                    <a:pt x="311" y="701"/>
                  </a:lnTo>
                  <a:lnTo>
                    <a:pt x="306" y="724"/>
                  </a:lnTo>
                  <a:lnTo>
                    <a:pt x="300" y="754"/>
                  </a:lnTo>
                  <a:lnTo>
                    <a:pt x="297" y="789"/>
                  </a:lnTo>
                  <a:lnTo>
                    <a:pt x="295" y="830"/>
                  </a:lnTo>
                  <a:lnTo>
                    <a:pt x="294" y="851"/>
                  </a:lnTo>
                  <a:lnTo>
                    <a:pt x="295" y="875"/>
                  </a:lnTo>
                  <a:lnTo>
                    <a:pt x="295" y="875"/>
                  </a:lnTo>
                  <a:lnTo>
                    <a:pt x="293" y="901"/>
                  </a:lnTo>
                  <a:lnTo>
                    <a:pt x="293" y="926"/>
                  </a:lnTo>
                  <a:lnTo>
                    <a:pt x="293" y="953"/>
                  </a:lnTo>
                  <a:lnTo>
                    <a:pt x="293" y="980"/>
                  </a:lnTo>
                  <a:lnTo>
                    <a:pt x="295" y="1005"/>
                  </a:lnTo>
                  <a:lnTo>
                    <a:pt x="297" y="1028"/>
                  </a:lnTo>
                  <a:lnTo>
                    <a:pt x="299" y="1051"/>
                  </a:lnTo>
                  <a:lnTo>
                    <a:pt x="304" y="1069"/>
                  </a:lnTo>
                  <a:lnTo>
                    <a:pt x="304" y="1069"/>
                  </a:lnTo>
                  <a:lnTo>
                    <a:pt x="306" y="1085"/>
                  </a:lnTo>
                  <a:lnTo>
                    <a:pt x="307" y="1097"/>
                  </a:lnTo>
                  <a:lnTo>
                    <a:pt x="307" y="1106"/>
                  </a:lnTo>
                  <a:lnTo>
                    <a:pt x="306" y="1112"/>
                  </a:lnTo>
                  <a:lnTo>
                    <a:pt x="304" y="1120"/>
                  </a:lnTo>
                  <a:lnTo>
                    <a:pt x="303" y="1123"/>
                  </a:lnTo>
                  <a:lnTo>
                    <a:pt x="302" y="1126"/>
                  </a:lnTo>
                  <a:lnTo>
                    <a:pt x="302" y="1126"/>
                  </a:lnTo>
                  <a:lnTo>
                    <a:pt x="302" y="1137"/>
                  </a:lnTo>
                  <a:lnTo>
                    <a:pt x="302" y="1152"/>
                  </a:lnTo>
                  <a:lnTo>
                    <a:pt x="303" y="1160"/>
                  </a:lnTo>
                  <a:lnTo>
                    <a:pt x="304" y="1168"/>
                  </a:lnTo>
                  <a:lnTo>
                    <a:pt x="307" y="1173"/>
                  </a:lnTo>
                  <a:lnTo>
                    <a:pt x="309" y="1177"/>
                  </a:lnTo>
                  <a:lnTo>
                    <a:pt x="311" y="1178"/>
                  </a:lnTo>
                  <a:lnTo>
                    <a:pt x="311" y="1178"/>
                  </a:lnTo>
                  <a:lnTo>
                    <a:pt x="306" y="1183"/>
                  </a:lnTo>
                  <a:lnTo>
                    <a:pt x="300" y="1188"/>
                  </a:lnTo>
                  <a:lnTo>
                    <a:pt x="297" y="1195"/>
                  </a:lnTo>
                  <a:lnTo>
                    <a:pt x="294" y="1200"/>
                  </a:lnTo>
                  <a:lnTo>
                    <a:pt x="290" y="1211"/>
                  </a:lnTo>
                  <a:lnTo>
                    <a:pt x="288" y="1215"/>
                  </a:lnTo>
                  <a:lnTo>
                    <a:pt x="288" y="1215"/>
                  </a:lnTo>
                  <a:lnTo>
                    <a:pt x="287" y="1218"/>
                  </a:lnTo>
                  <a:lnTo>
                    <a:pt x="281" y="1227"/>
                  </a:lnTo>
                  <a:lnTo>
                    <a:pt x="278" y="1231"/>
                  </a:lnTo>
                  <a:lnTo>
                    <a:pt x="275" y="1235"/>
                  </a:lnTo>
                  <a:lnTo>
                    <a:pt x="270" y="1238"/>
                  </a:lnTo>
                  <a:lnTo>
                    <a:pt x="266" y="1239"/>
                  </a:lnTo>
                  <a:lnTo>
                    <a:pt x="266" y="1239"/>
                  </a:lnTo>
                  <a:lnTo>
                    <a:pt x="261" y="1241"/>
                  </a:lnTo>
                  <a:lnTo>
                    <a:pt x="253" y="1242"/>
                  </a:lnTo>
                  <a:lnTo>
                    <a:pt x="236" y="1246"/>
                  </a:lnTo>
                  <a:lnTo>
                    <a:pt x="216" y="1250"/>
                  </a:lnTo>
                  <a:lnTo>
                    <a:pt x="216" y="1250"/>
                  </a:lnTo>
                  <a:lnTo>
                    <a:pt x="213" y="1251"/>
                  </a:lnTo>
                  <a:lnTo>
                    <a:pt x="209" y="1254"/>
                  </a:lnTo>
                  <a:lnTo>
                    <a:pt x="207" y="1257"/>
                  </a:lnTo>
                  <a:lnTo>
                    <a:pt x="206" y="1260"/>
                  </a:lnTo>
                  <a:lnTo>
                    <a:pt x="205" y="1264"/>
                  </a:lnTo>
                  <a:lnTo>
                    <a:pt x="204" y="1268"/>
                  </a:lnTo>
                  <a:lnTo>
                    <a:pt x="204" y="1268"/>
                  </a:lnTo>
                  <a:lnTo>
                    <a:pt x="205" y="1269"/>
                  </a:lnTo>
                  <a:lnTo>
                    <a:pt x="206" y="1271"/>
                  </a:lnTo>
                  <a:lnTo>
                    <a:pt x="210" y="1274"/>
                  </a:lnTo>
                  <a:lnTo>
                    <a:pt x="219" y="1275"/>
                  </a:lnTo>
                  <a:lnTo>
                    <a:pt x="230" y="1276"/>
                  </a:lnTo>
                  <a:lnTo>
                    <a:pt x="245" y="1276"/>
                  </a:lnTo>
                  <a:lnTo>
                    <a:pt x="265" y="1275"/>
                  </a:lnTo>
                  <a:lnTo>
                    <a:pt x="289" y="1272"/>
                  </a:lnTo>
                  <a:lnTo>
                    <a:pt x="319" y="1269"/>
                  </a:lnTo>
                  <a:lnTo>
                    <a:pt x="319" y="1269"/>
                  </a:lnTo>
                  <a:lnTo>
                    <a:pt x="325" y="1266"/>
                  </a:lnTo>
                  <a:lnTo>
                    <a:pt x="329" y="1262"/>
                  </a:lnTo>
                  <a:lnTo>
                    <a:pt x="334" y="1259"/>
                  </a:lnTo>
                  <a:lnTo>
                    <a:pt x="334" y="1259"/>
                  </a:lnTo>
                  <a:lnTo>
                    <a:pt x="340" y="1260"/>
                  </a:lnTo>
                  <a:lnTo>
                    <a:pt x="344" y="1262"/>
                  </a:lnTo>
                  <a:lnTo>
                    <a:pt x="347" y="1264"/>
                  </a:lnTo>
                  <a:lnTo>
                    <a:pt x="347" y="1265"/>
                  </a:lnTo>
                  <a:lnTo>
                    <a:pt x="347" y="1265"/>
                  </a:lnTo>
                  <a:lnTo>
                    <a:pt x="350" y="1266"/>
                  </a:lnTo>
                  <a:lnTo>
                    <a:pt x="356" y="1266"/>
                  </a:lnTo>
                  <a:lnTo>
                    <a:pt x="377" y="1265"/>
                  </a:lnTo>
                  <a:lnTo>
                    <a:pt x="397" y="1261"/>
                  </a:lnTo>
                  <a:lnTo>
                    <a:pt x="405" y="1259"/>
                  </a:lnTo>
                  <a:lnTo>
                    <a:pt x="409" y="1258"/>
                  </a:lnTo>
                  <a:lnTo>
                    <a:pt x="409" y="1258"/>
                  </a:lnTo>
                  <a:lnTo>
                    <a:pt x="408" y="1245"/>
                  </a:lnTo>
                  <a:lnTo>
                    <a:pt x="408" y="1237"/>
                  </a:lnTo>
                  <a:lnTo>
                    <a:pt x="408" y="1237"/>
                  </a:lnTo>
                  <a:lnTo>
                    <a:pt x="406" y="1189"/>
                  </a:lnTo>
                  <a:lnTo>
                    <a:pt x="404" y="1151"/>
                  </a:lnTo>
                  <a:lnTo>
                    <a:pt x="401" y="1135"/>
                  </a:lnTo>
                  <a:lnTo>
                    <a:pt x="399" y="1122"/>
                  </a:lnTo>
                  <a:lnTo>
                    <a:pt x="399" y="1122"/>
                  </a:lnTo>
                  <a:lnTo>
                    <a:pt x="397" y="1109"/>
                  </a:lnTo>
                  <a:lnTo>
                    <a:pt x="397" y="1090"/>
                  </a:lnTo>
                  <a:lnTo>
                    <a:pt x="398" y="1042"/>
                  </a:lnTo>
                  <a:lnTo>
                    <a:pt x="398" y="1018"/>
                  </a:lnTo>
                  <a:lnTo>
                    <a:pt x="398" y="994"/>
                  </a:lnTo>
                  <a:lnTo>
                    <a:pt x="396" y="974"/>
                  </a:lnTo>
                  <a:lnTo>
                    <a:pt x="395" y="965"/>
                  </a:lnTo>
                  <a:lnTo>
                    <a:pt x="393" y="959"/>
                  </a:lnTo>
                  <a:lnTo>
                    <a:pt x="393" y="959"/>
                  </a:lnTo>
                  <a:lnTo>
                    <a:pt x="395" y="956"/>
                  </a:lnTo>
                  <a:lnTo>
                    <a:pt x="397" y="954"/>
                  </a:lnTo>
                  <a:lnTo>
                    <a:pt x="400" y="948"/>
                  </a:lnTo>
                  <a:lnTo>
                    <a:pt x="404" y="939"/>
                  </a:lnTo>
                  <a:lnTo>
                    <a:pt x="406" y="931"/>
                  </a:lnTo>
                  <a:lnTo>
                    <a:pt x="408" y="915"/>
                  </a:lnTo>
                  <a:lnTo>
                    <a:pt x="409" y="907"/>
                  </a:lnTo>
                  <a:lnTo>
                    <a:pt x="437" y="821"/>
                  </a:lnTo>
                  <a:lnTo>
                    <a:pt x="437" y="821"/>
                  </a:lnTo>
                  <a:lnTo>
                    <a:pt x="437" y="821"/>
                  </a:lnTo>
                  <a:lnTo>
                    <a:pt x="439" y="821"/>
                  </a:lnTo>
                  <a:lnTo>
                    <a:pt x="442" y="822"/>
                  </a:lnTo>
                  <a:lnTo>
                    <a:pt x="445" y="828"/>
                  </a:lnTo>
                  <a:lnTo>
                    <a:pt x="450" y="835"/>
                  </a:lnTo>
                  <a:lnTo>
                    <a:pt x="455" y="849"/>
                  </a:lnTo>
                  <a:lnTo>
                    <a:pt x="460" y="868"/>
                  </a:lnTo>
                  <a:lnTo>
                    <a:pt x="466" y="895"/>
                  </a:lnTo>
                  <a:lnTo>
                    <a:pt x="466" y="895"/>
                  </a:lnTo>
                  <a:lnTo>
                    <a:pt x="474" y="950"/>
                  </a:lnTo>
                  <a:lnTo>
                    <a:pt x="482" y="994"/>
                  </a:lnTo>
                  <a:lnTo>
                    <a:pt x="486" y="1012"/>
                  </a:lnTo>
                  <a:lnTo>
                    <a:pt x="490" y="1029"/>
                  </a:lnTo>
                  <a:lnTo>
                    <a:pt x="495" y="1046"/>
                  </a:lnTo>
                  <a:lnTo>
                    <a:pt x="501" y="1059"/>
                  </a:lnTo>
                  <a:lnTo>
                    <a:pt x="501" y="1059"/>
                  </a:lnTo>
                  <a:lnTo>
                    <a:pt x="502" y="1068"/>
                  </a:lnTo>
                  <a:lnTo>
                    <a:pt x="502" y="1075"/>
                  </a:lnTo>
                  <a:lnTo>
                    <a:pt x="501" y="1081"/>
                  </a:lnTo>
                  <a:lnTo>
                    <a:pt x="500" y="1086"/>
                  </a:lnTo>
                  <a:lnTo>
                    <a:pt x="497" y="1094"/>
                  </a:lnTo>
                  <a:lnTo>
                    <a:pt x="496" y="1097"/>
                  </a:lnTo>
                  <a:lnTo>
                    <a:pt x="496" y="1097"/>
                  </a:lnTo>
                  <a:lnTo>
                    <a:pt x="492" y="1101"/>
                  </a:lnTo>
                  <a:lnTo>
                    <a:pt x="482" y="1114"/>
                  </a:lnTo>
                  <a:lnTo>
                    <a:pt x="478" y="1123"/>
                  </a:lnTo>
                  <a:lnTo>
                    <a:pt x="473" y="1133"/>
                  </a:lnTo>
                  <a:lnTo>
                    <a:pt x="471" y="1142"/>
                  </a:lnTo>
                  <a:lnTo>
                    <a:pt x="470" y="1146"/>
                  </a:lnTo>
                  <a:lnTo>
                    <a:pt x="471" y="1152"/>
                  </a:lnTo>
                  <a:lnTo>
                    <a:pt x="471" y="1152"/>
                  </a:lnTo>
                  <a:lnTo>
                    <a:pt x="471" y="1163"/>
                  </a:lnTo>
                  <a:lnTo>
                    <a:pt x="470" y="1175"/>
                  </a:lnTo>
                  <a:lnTo>
                    <a:pt x="467" y="1200"/>
                  </a:lnTo>
                  <a:lnTo>
                    <a:pt x="463" y="1221"/>
                  </a:lnTo>
                  <a:lnTo>
                    <a:pt x="462" y="1229"/>
                  </a:lnTo>
                  <a:lnTo>
                    <a:pt x="462" y="1229"/>
                  </a:lnTo>
                  <a:lnTo>
                    <a:pt x="459" y="1233"/>
                  </a:lnTo>
                  <a:lnTo>
                    <a:pt x="454" y="1244"/>
                  </a:lnTo>
                  <a:lnTo>
                    <a:pt x="451" y="1251"/>
                  </a:lnTo>
                  <a:lnTo>
                    <a:pt x="446" y="1257"/>
                  </a:lnTo>
                  <a:lnTo>
                    <a:pt x="442" y="1262"/>
                  </a:lnTo>
                  <a:lnTo>
                    <a:pt x="437" y="1266"/>
                  </a:lnTo>
                  <a:lnTo>
                    <a:pt x="437" y="1266"/>
                  </a:lnTo>
                  <a:lnTo>
                    <a:pt x="431" y="1270"/>
                  </a:lnTo>
                  <a:lnTo>
                    <a:pt x="427" y="1274"/>
                  </a:lnTo>
                  <a:lnTo>
                    <a:pt x="425" y="1281"/>
                  </a:lnTo>
                  <a:lnTo>
                    <a:pt x="423" y="1286"/>
                  </a:lnTo>
                  <a:lnTo>
                    <a:pt x="423" y="1291"/>
                  </a:lnTo>
                  <a:lnTo>
                    <a:pt x="424" y="1296"/>
                  </a:lnTo>
                  <a:lnTo>
                    <a:pt x="427" y="1299"/>
                  </a:lnTo>
                  <a:lnTo>
                    <a:pt x="429" y="1300"/>
                  </a:lnTo>
                  <a:lnTo>
                    <a:pt x="433" y="1300"/>
                  </a:lnTo>
                  <a:lnTo>
                    <a:pt x="433" y="1300"/>
                  </a:lnTo>
                  <a:lnTo>
                    <a:pt x="450" y="1299"/>
                  </a:lnTo>
                  <a:lnTo>
                    <a:pt x="475" y="1296"/>
                  </a:lnTo>
                  <a:lnTo>
                    <a:pt x="489" y="1293"/>
                  </a:lnTo>
                  <a:lnTo>
                    <a:pt x="502" y="1289"/>
                  </a:lnTo>
                  <a:lnTo>
                    <a:pt x="514" y="1285"/>
                  </a:lnTo>
                  <a:lnTo>
                    <a:pt x="523" y="1281"/>
                  </a:lnTo>
                  <a:lnTo>
                    <a:pt x="523" y="1281"/>
                  </a:lnTo>
                  <a:lnTo>
                    <a:pt x="524" y="1277"/>
                  </a:lnTo>
                  <a:lnTo>
                    <a:pt x="526" y="1274"/>
                  </a:lnTo>
                  <a:lnTo>
                    <a:pt x="528" y="1273"/>
                  </a:lnTo>
                  <a:lnTo>
                    <a:pt x="531" y="1272"/>
                  </a:lnTo>
                  <a:lnTo>
                    <a:pt x="537" y="1272"/>
                  </a:lnTo>
                  <a:lnTo>
                    <a:pt x="540" y="1273"/>
                  </a:lnTo>
                  <a:lnTo>
                    <a:pt x="540" y="1273"/>
                  </a:lnTo>
                  <a:lnTo>
                    <a:pt x="541" y="1273"/>
                  </a:lnTo>
                  <a:lnTo>
                    <a:pt x="543" y="1272"/>
                  </a:lnTo>
                  <a:lnTo>
                    <a:pt x="545" y="1271"/>
                  </a:lnTo>
                  <a:lnTo>
                    <a:pt x="546" y="1269"/>
                  </a:lnTo>
                  <a:lnTo>
                    <a:pt x="547" y="1267"/>
                  </a:lnTo>
                  <a:lnTo>
                    <a:pt x="547" y="1264"/>
                  </a:lnTo>
                  <a:lnTo>
                    <a:pt x="547" y="1264"/>
                  </a:lnTo>
                  <a:lnTo>
                    <a:pt x="546" y="1241"/>
                  </a:lnTo>
                  <a:lnTo>
                    <a:pt x="546" y="1227"/>
                  </a:lnTo>
                  <a:lnTo>
                    <a:pt x="547" y="1214"/>
                  </a:lnTo>
                  <a:lnTo>
                    <a:pt x="547" y="1214"/>
                  </a:lnTo>
                  <a:lnTo>
                    <a:pt x="551" y="1203"/>
                  </a:lnTo>
                  <a:lnTo>
                    <a:pt x="555" y="1187"/>
                  </a:lnTo>
                  <a:lnTo>
                    <a:pt x="561" y="1165"/>
                  </a:lnTo>
                  <a:lnTo>
                    <a:pt x="568" y="1137"/>
                  </a:lnTo>
                  <a:lnTo>
                    <a:pt x="573" y="1106"/>
                  </a:lnTo>
                  <a:lnTo>
                    <a:pt x="575" y="1088"/>
                  </a:lnTo>
                  <a:lnTo>
                    <a:pt x="577" y="1070"/>
                  </a:lnTo>
                  <a:lnTo>
                    <a:pt x="579" y="1052"/>
                  </a:lnTo>
                  <a:lnTo>
                    <a:pt x="579" y="1033"/>
                  </a:lnTo>
                  <a:lnTo>
                    <a:pt x="579" y="1012"/>
                  </a:lnTo>
                  <a:lnTo>
                    <a:pt x="576" y="993"/>
                  </a:lnTo>
                  <a:lnTo>
                    <a:pt x="576" y="993"/>
                  </a:lnTo>
                  <a:lnTo>
                    <a:pt x="576" y="985"/>
                  </a:lnTo>
                  <a:lnTo>
                    <a:pt x="576" y="968"/>
                  </a:lnTo>
                  <a:lnTo>
                    <a:pt x="574" y="948"/>
                  </a:lnTo>
                  <a:lnTo>
                    <a:pt x="572" y="937"/>
                  </a:lnTo>
                  <a:lnTo>
                    <a:pt x="570" y="928"/>
                  </a:lnTo>
                  <a:lnTo>
                    <a:pt x="570" y="928"/>
                  </a:lnTo>
                  <a:lnTo>
                    <a:pt x="567" y="916"/>
                  </a:lnTo>
                  <a:lnTo>
                    <a:pt x="565" y="898"/>
                  </a:lnTo>
                  <a:lnTo>
                    <a:pt x="562" y="853"/>
                  </a:lnTo>
                  <a:lnTo>
                    <a:pt x="561" y="814"/>
                  </a:lnTo>
                  <a:lnTo>
                    <a:pt x="561" y="796"/>
                  </a:lnTo>
                  <a:lnTo>
                    <a:pt x="561" y="796"/>
                  </a:lnTo>
                  <a:lnTo>
                    <a:pt x="567" y="754"/>
                  </a:lnTo>
                  <a:lnTo>
                    <a:pt x="571" y="723"/>
                  </a:lnTo>
                  <a:lnTo>
                    <a:pt x="574" y="707"/>
                  </a:lnTo>
                  <a:lnTo>
                    <a:pt x="574" y="707"/>
                  </a:lnTo>
                  <a:lnTo>
                    <a:pt x="575" y="699"/>
                  </a:lnTo>
                  <a:lnTo>
                    <a:pt x="576" y="687"/>
                  </a:lnTo>
                  <a:lnTo>
                    <a:pt x="577" y="673"/>
                  </a:lnTo>
                  <a:lnTo>
                    <a:pt x="577" y="673"/>
                  </a:lnTo>
                  <a:lnTo>
                    <a:pt x="585" y="676"/>
                  </a:lnTo>
                  <a:lnTo>
                    <a:pt x="590" y="680"/>
                  </a:lnTo>
                  <a:lnTo>
                    <a:pt x="595" y="684"/>
                  </a:lnTo>
                  <a:lnTo>
                    <a:pt x="595" y="684"/>
                  </a:lnTo>
                  <a:lnTo>
                    <a:pt x="596" y="686"/>
                  </a:lnTo>
                  <a:lnTo>
                    <a:pt x="598" y="690"/>
                  </a:lnTo>
                  <a:lnTo>
                    <a:pt x="601" y="695"/>
                  </a:lnTo>
                  <a:lnTo>
                    <a:pt x="604" y="698"/>
                  </a:lnTo>
                  <a:lnTo>
                    <a:pt x="609" y="700"/>
                  </a:lnTo>
                  <a:lnTo>
                    <a:pt x="613" y="701"/>
                  </a:lnTo>
                  <a:lnTo>
                    <a:pt x="619" y="702"/>
                  </a:lnTo>
                  <a:lnTo>
                    <a:pt x="627" y="702"/>
                  </a:lnTo>
                  <a:lnTo>
                    <a:pt x="637" y="702"/>
                  </a:lnTo>
                  <a:lnTo>
                    <a:pt x="647" y="700"/>
                  </a:lnTo>
                  <a:lnTo>
                    <a:pt x="660" y="698"/>
                  </a:lnTo>
                  <a:lnTo>
                    <a:pt x="675" y="693"/>
                  </a:lnTo>
                  <a:lnTo>
                    <a:pt x="692" y="688"/>
                  </a:lnTo>
                  <a:lnTo>
                    <a:pt x="692" y="688"/>
                  </a:lnTo>
                  <a:lnTo>
                    <a:pt x="690" y="672"/>
                  </a:lnTo>
                  <a:lnTo>
                    <a:pt x="687" y="655"/>
                  </a:lnTo>
                  <a:lnTo>
                    <a:pt x="679" y="616"/>
                  </a:lnTo>
                  <a:lnTo>
                    <a:pt x="671" y="584"/>
                  </a:lnTo>
                  <a:lnTo>
                    <a:pt x="668" y="571"/>
                  </a:lnTo>
                  <a:lnTo>
                    <a:pt x="668" y="571"/>
                  </a:lnTo>
                  <a:lnTo>
                    <a:pt x="701" y="520"/>
                  </a:lnTo>
                  <a:lnTo>
                    <a:pt x="723" y="485"/>
                  </a:lnTo>
                  <a:lnTo>
                    <a:pt x="731" y="472"/>
                  </a:lnTo>
                  <a:lnTo>
                    <a:pt x="732" y="468"/>
                  </a:lnTo>
                  <a:lnTo>
                    <a:pt x="733" y="465"/>
                  </a:lnTo>
                  <a:lnTo>
                    <a:pt x="733" y="465"/>
                  </a:lnTo>
                  <a:lnTo>
                    <a:pt x="733" y="463"/>
                  </a:lnTo>
                  <a:lnTo>
                    <a:pt x="733" y="461"/>
                  </a:lnTo>
                  <a:lnTo>
                    <a:pt x="735" y="457"/>
                  </a:lnTo>
                  <a:lnTo>
                    <a:pt x="736" y="453"/>
                  </a:lnTo>
                  <a:lnTo>
                    <a:pt x="735" y="446"/>
                  </a:lnTo>
                  <a:lnTo>
                    <a:pt x="734" y="437"/>
                  </a:lnTo>
                  <a:lnTo>
                    <a:pt x="732" y="424"/>
                  </a:lnTo>
                  <a:lnTo>
                    <a:pt x="732" y="424"/>
                  </a:lnTo>
                  <a:close/>
                  <a:moveTo>
                    <a:pt x="366" y="560"/>
                  </a:moveTo>
                  <a:lnTo>
                    <a:pt x="366" y="560"/>
                  </a:lnTo>
                  <a:lnTo>
                    <a:pt x="367" y="527"/>
                  </a:lnTo>
                  <a:lnTo>
                    <a:pt x="370" y="502"/>
                  </a:lnTo>
                  <a:lnTo>
                    <a:pt x="371" y="494"/>
                  </a:lnTo>
                  <a:lnTo>
                    <a:pt x="372" y="490"/>
                  </a:lnTo>
                  <a:lnTo>
                    <a:pt x="373" y="489"/>
                  </a:lnTo>
                  <a:lnTo>
                    <a:pt x="373" y="489"/>
                  </a:lnTo>
                  <a:lnTo>
                    <a:pt x="377" y="486"/>
                  </a:lnTo>
                  <a:lnTo>
                    <a:pt x="379" y="481"/>
                  </a:lnTo>
                  <a:lnTo>
                    <a:pt x="383" y="466"/>
                  </a:lnTo>
                  <a:lnTo>
                    <a:pt x="385" y="448"/>
                  </a:lnTo>
                  <a:lnTo>
                    <a:pt x="386" y="432"/>
                  </a:lnTo>
                  <a:lnTo>
                    <a:pt x="386" y="432"/>
                  </a:lnTo>
                  <a:lnTo>
                    <a:pt x="386" y="373"/>
                  </a:lnTo>
                  <a:lnTo>
                    <a:pt x="387" y="335"/>
                  </a:lnTo>
                  <a:lnTo>
                    <a:pt x="388" y="317"/>
                  </a:lnTo>
                  <a:lnTo>
                    <a:pt x="390" y="305"/>
                  </a:lnTo>
                  <a:lnTo>
                    <a:pt x="390" y="305"/>
                  </a:lnTo>
                  <a:lnTo>
                    <a:pt x="391" y="298"/>
                  </a:lnTo>
                  <a:lnTo>
                    <a:pt x="393" y="292"/>
                  </a:lnTo>
                  <a:lnTo>
                    <a:pt x="399" y="279"/>
                  </a:lnTo>
                  <a:lnTo>
                    <a:pt x="407" y="265"/>
                  </a:lnTo>
                  <a:lnTo>
                    <a:pt x="415" y="252"/>
                  </a:lnTo>
                  <a:lnTo>
                    <a:pt x="431" y="228"/>
                  </a:lnTo>
                  <a:lnTo>
                    <a:pt x="437" y="220"/>
                  </a:lnTo>
                  <a:lnTo>
                    <a:pt x="440" y="215"/>
                  </a:lnTo>
                  <a:lnTo>
                    <a:pt x="440" y="215"/>
                  </a:lnTo>
                  <a:lnTo>
                    <a:pt x="445" y="186"/>
                  </a:lnTo>
                  <a:lnTo>
                    <a:pt x="452" y="185"/>
                  </a:lnTo>
                  <a:lnTo>
                    <a:pt x="452" y="185"/>
                  </a:lnTo>
                  <a:lnTo>
                    <a:pt x="455" y="193"/>
                  </a:lnTo>
                  <a:lnTo>
                    <a:pt x="459" y="200"/>
                  </a:lnTo>
                  <a:lnTo>
                    <a:pt x="464" y="206"/>
                  </a:lnTo>
                  <a:lnTo>
                    <a:pt x="463" y="206"/>
                  </a:lnTo>
                  <a:lnTo>
                    <a:pt x="463" y="206"/>
                  </a:lnTo>
                  <a:lnTo>
                    <a:pt x="457" y="211"/>
                  </a:lnTo>
                  <a:lnTo>
                    <a:pt x="454" y="215"/>
                  </a:lnTo>
                  <a:lnTo>
                    <a:pt x="453" y="219"/>
                  </a:lnTo>
                  <a:lnTo>
                    <a:pt x="453" y="222"/>
                  </a:lnTo>
                  <a:lnTo>
                    <a:pt x="453" y="227"/>
                  </a:lnTo>
                  <a:lnTo>
                    <a:pt x="452" y="230"/>
                  </a:lnTo>
                  <a:lnTo>
                    <a:pt x="450" y="234"/>
                  </a:lnTo>
                  <a:lnTo>
                    <a:pt x="450" y="234"/>
                  </a:lnTo>
                  <a:lnTo>
                    <a:pt x="446" y="239"/>
                  </a:lnTo>
                  <a:lnTo>
                    <a:pt x="443" y="244"/>
                  </a:lnTo>
                  <a:lnTo>
                    <a:pt x="437" y="260"/>
                  </a:lnTo>
                  <a:lnTo>
                    <a:pt x="429" y="284"/>
                  </a:lnTo>
                  <a:lnTo>
                    <a:pt x="429" y="284"/>
                  </a:lnTo>
                  <a:lnTo>
                    <a:pt x="422" y="325"/>
                  </a:lnTo>
                  <a:lnTo>
                    <a:pt x="407" y="410"/>
                  </a:lnTo>
                  <a:lnTo>
                    <a:pt x="385" y="530"/>
                  </a:lnTo>
                  <a:lnTo>
                    <a:pt x="400" y="559"/>
                  </a:lnTo>
                  <a:lnTo>
                    <a:pt x="366" y="560"/>
                  </a:lnTo>
                  <a:close/>
                  <a:moveTo>
                    <a:pt x="412" y="559"/>
                  </a:moveTo>
                  <a:lnTo>
                    <a:pt x="433" y="540"/>
                  </a:lnTo>
                  <a:lnTo>
                    <a:pt x="433" y="540"/>
                  </a:lnTo>
                  <a:lnTo>
                    <a:pt x="438" y="491"/>
                  </a:lnTo>
                  <a:lnTo>
                    <a:pt x="444" y="444"/>
                  </a:lnTo>
                  <a:lnTo>
                    <a:pt x="452" y="393"/>
                  </a:lnTo>
                  <a:lnTo>
                    <a:pt x="452" y="393"/>
                  </a:lnTo>
                  <a:lnTo>
                    <a:pt x="467" y="294"/>
                  </a:lnTo>
                  <a:lnTo>
                    <a:pt x="472" y="255"/>
                  </a:lnTo>
                  <a:lnTo>
                    <a:pt x="474" y="235"/>
                  </a:lnTo>
                  <a:lnTo>
                    <a:pt x="474" y="235"/>
                  </a:lnTo>
                  <a:lnTo>
                    <a:pt x="477" y="234"/>
                  </a:lnTo>
                  <a:lnTo>
                    <a:pt x="478" y="233"/>
                  </a:lnTo>
                  <a:lnTo>
                    <a:pt x="479" y="229"/>
                  </a:lnTo>
                  <a:lnTo>
                    <a:pt x="479" y="225"/>
                  </a:lnTo>
                  <a:lnTo>
                    <a:pt x="478" y="221"/>
                  </a:lnTo>
                  <a:lnTo>
                    <a:pt x="474" y="211"/>
                  </a:lnTo>
                  <a:lnTo>
                    <a:pt x="473" y="207"/>
                  </a:lnTo>
                  <a:lnTo>
                    <a:pt x="471" y="207"/>
                  </a:lnTo>
                  <a:lnTo>
                    <a:pt x="471" y="207"/>
                  </a:lnTo>
                  <a:lnTo>
                    <a:pt x="478" y="202"/>
                  </a:lnTo>
                  <a:lnTo>
                    <a:pt x="486" y="196"/>
                  </a:lnTo>
                  <a:lnTo>
                    <a:pt x="504" y="181"/>
                  </a:lnTo>
                  <a:lnTo>
                    <a:pt x="526" y="162"/>
                  </a:lnTo>
                  <a:lnTo>
                    <a:pt x="526" y="162"/>
                  </a:lnTo>
                  <a:lnTo>
                    <a:pt x="531" y="164"/>
                  </a:lnTo>
                  <a:lnTo>
                    <a:pt x="535" y="167"/>
                  </a:lnTo>
                  <a:lnTo>
                    <a:pt x="537" y="169"/>
                  </a:lnTo>
                  <a:lnTo>
                    <a:pt x="537" y="169"/>
                  </a:lnTo>
                  <a:lnTo>
                    <a:pt x="529" y="195"/>
                  </a:lnTo>
                  <a:lnTo>
                    <a:pt x="511" y="249"/>
                  </a:lnTo>
                  <a:lnTo>
                    <a:pt x="501" y="279"/>
                  </a:lnTo>
                  <a:lnTo>
                    <a:pt x="494" y="308"/>
                  </a:lnTo>
                  <a:lnTo>
                    <a:pt x="487" y="332"/>
                  </a:lnTo>
                  <a:lnTo>
                    <a:pt x="486" y="343"/>
                  </a:lnTo>
                  <a:lnTo>
                    <a:pt x="486" y="351"/>
                  </a:lnTo>
                  <a:lnTo>
                    <a:pt x="486" y="351"/>
                  </a:lnTo>
                  <a:lnTo>
                    <a:pt x="485" y="365"/>
                  </a:lnTo>
                  <a:lnTo>
                    <a:pt x="484" y="382"/>
                  </a:lnTo>
                  <a:lnTo>
                    <a:pt x="481" y="422"/>
                  </a:lnTo>
                  <a:lnTo>
                    <a:pt x="480" y="442"/>
                  </a:lnTo>
                  <a:lnTo>
                    <a:pt x="482" y="462"/>
                  </a:lnTo>
                  <a:lnTo>
                    <a:pt x="483" y="472"/>
                  </a:lnTo>
                  <a:lnTo>
                    <a:pt x="485" y="481"/>
                  </a:lnTo>
                  <a:lnTo>
                    <a:pt x="488" y="489"/>
                  </a:lnTo>
                  <a:lnTo>
                    <a:pt x="492" y="498"/>
                  </a:lnTo>
                  <a:lnTo>
                    <a:pt x="492" y="498"/>
                  </a:lnTo>
                  <a:lnTo>
                    <a:pt x="501" y="512"/>
                  </a:lnTo>
                  <a:lnTo>
                    <a:pt x="510" y="524"/>
                  </a:lnTo>
                  <a:lnTo>
                    <a:pt x="518" y="534"/>
                  </a:lnTo>
                  <a:lnTo>
                    <a:pt x="526" y="543"/>
                  </a:lnTo>
                  <a:lnTo>
                    <a:pt x="538" y="554"/>
                  </a:lnTo>
                  <a:lnTo>
                    <a:pt x="542" y="557"/>
                  </a:lnTo>
                  <a:lnTo>
                    <a:pt x="412" y="559"/>
                  </a:lnTo>
                  <a:close/>
                  <a:moveTo>
                    <a:pt x="649" y="454"/>
                  </a:moveTo>
                  <a:lnTo>
                    <a:pt x="649" y="454"/>
                  </a:lnTo>
                  <a:lnTo>
                    <a:pt x="645" y="462"/>
                  </a:lnTo>
                  <a:lnTo>
                    <a:pt x="642" y="468"/>
                  </a:lnTo>
                  <a:lnTo>
                    <a:pt x="639" y="473"/>
                  </a:lnTo>
                  <a:lnTo>
                    <a:pt x="639" y="473"/>
                  </a:lnTo>
                  <a:lnTo>
                    <a:pt x="637" y="467"/>
                  </a:lnTo>
                  <a:lnTo>
                    <a:pt x="634" y="454"/>
                  </a:lnTo>
                  <a:lnTo>
                    <a:pt x="633" y="446"/>
                  </a:lnTo>
                  <a:lnTo>
                    <a:pt x="632" y="439"/>
                  </a:lnTo>
                  <a:lnTo>
                    <a:pt x="632" y="432"/>
                  </a:lnTo>
                  <a:lnTo>
                    <a:pt x="634" y="428"/>
                  </a:lnTo>
                  <a:lnTo>
                    <a:pt x="634" y="428"/>
                  </a:lnTo>
                  <a:lnTo>
                    <a:pt x="638" y="430"/>
                  </a:lnTo>
                  <a:lnTo>
                    <a:pt x="644" y="437"/>
                  </a:lnTo>
                  <a:lnTo>
                    <a:pt x="646" y="441"/>
                  </a:lnTo>
                  <a:lnTo>
                    <a:pt x="649" y="445"/>
                  </a:lnTo>
                  <a:lnTo>
                    <a:pt x="650" y="449"/>
                  </a:lnTo>
                  <a:lnTo>
                    <a:pt x="649" y="454"/>
                  </a:lnTo>
                  <a:lnTo>
                    <a:pt x="649" y="454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1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72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7542" y="0"/>
            <a:ext cx="10298057" cy="1325563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接下來我</a:t>
            </a:r>
            <a:r>
              <a:rPr lang="zh-TW" altLang="en-US" sz="3200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要</a:t>
            </a:r>
            <a:r>
              <a:rPr lang="en-US" altLang="zh-TW" sz="3200" dirty="0" smtClean="0">
                <a:blipFill>
                  <a:blip r:embed="rId2"/>
                  <a:tile tx="0" ty="0" sx="100000" sy="100000" flip="none" algn="tl"/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TW" altLang="en-US" sz="3200" dirty="0">
              <a:blipFill>
                <a:blip r:embed="rId2"/>
                <a:tile tx="0" ty="0" sx="100000" sy="100000" flip="none" algn="tl"/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3" name="Group 3"/>
          <p:cNvGrpSpPr/>
          <p:nvPr/>
        </p:nvGrpSpPr>
        <p:grpSpPr>
          <a:xfrm>
            <a:off x="3678804" y="4240128"/>
            <a:ext cx="2132834" cy="1015419"/>
            <a:chOff x="5022025" y="4220590"/>
            <a:chExt cx="2190756" cy="1042994"/>
          </a:xfrm>
          <a:solidFill>
            <a:sysClr val="window" lastClr="FFFFFF">
              <a:lumMod val="85000"/>
            </a:sysClr>
          </a:solidFill>
        </p:grpSpPr>
        <p:grpSp>
          <p:nvGrpSpPr>
            <p:cNvPr id="154" name="Group 4"/>
            <p:cNvGrpSpPr/>
            <p:nvPr/>
          </p:nvGrpSpPr>
          <p:grpSpPr>
            <a:xfrm>
              <a:off x="5022025" y="4236643"/>
              <a:ext cx="1166500" cy="1026941"/>
              <a:chOff x="2873965" y="2332283"/>
              <a:chExt cx="1166500" cy="1026941"/>
            </a:xfrm>
            <a:grpFill/>
          </p:grpSpPr>
          <p:sp>
            <p:nvSpPr>
              <p:cNvPr id="158" name="Block Arc 8"/>
              <p:cNvSpPr/>
              <p:nvPr/>
            </p:nvSpPr>
            <p:spPr>
              <a:xfrm>
                <a:off x="301352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59" name="Rectangle 9"/>
              <p:cNvSpPr/>
              <p:nvPr/>
            </p:nvSpPr>
            <p:spPr>
              <a:xfrm>
                <a:off x="2873965" y="2332283"/>
                <a:ext cx="654747" cy="14272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155" name="Group 5"/>
            <p:cNvGrpSpPr/>
            <p:nvPr/>
          </p:nvGrpSpPr>
          <p:grpSpPr>
            <a:xfrm>
              <a:off x="6046281" y="4220590"/>
              <a:ext cx="1166500" cy="1026941"/>
              <a:chOff x="6557826" y="3997627"/>
              <a:chExt cx="1166500" cy="1026941"/>
            </a:xfrm>
            <a:grpFill/>
          </p:grpSpPr>
          <p:sp>
            <p:nvSpPr>
              <p:cNvPr id="156" name="Block Arc 6"/>
              <p:cNvSpPr/>
              <p:nvPr/>
            </p:nvSpPr>
            <p:spPr>
              <a:xfrm rot="10800000">
                <a:off x="6557826" y="3997627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57" name="Rectangle 7"/>
              <p:cNvSpPr/>
              <p:nvPr/>
            </p:nvSpPr>
            <p:spPr>
              <a:xfrm rot="10800000">
                <a:off x="7069579" y="4881844"/>
                <a:ext cx="654747" cy="14272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160" name="Group 10"/>
          <p:cNvGrpSpPr/>
          <p:nvPr/>
        </p:nvGrpSpPr>
        <p:grpSpPr>
          <a:xfrm>
            <a:off x="8786036" y="3394920"/>
            <a:ext cx="1254541" cy="1137272"/>
            <a:chOff x="9019242" y="3239883"/>
            <a:chExt cx="1288611" cy="1168157"/>
          </a:xfrm>
          <a:solidFill>
            <a:sysClr val="window" lastClr="FFFFFF">
              <a:lumMod val="85000"/>
            </a:sysClr>
          </a:solidFill>
        </p:grpSpPr>
        <p:sp>
          <p:nvSpPr>
            <p:cNvPr id="161" name="Chevron 11"/>
            <p:cNvSpPr/>
            <p:nvPr/>
          </p:nvSpPr>
          <p:spPr>
            <a:xfrm>
              <a:off x="10008643" y="3982882"/>
              <a:ext cx="299210" cy="425158"/>
            </a:xfrm>
            <a:prstGeom prst="chevron">
              <a:avLst>
                <a:gd name="adj" fmla="val 41342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162" name="Group 12"/>
            <p:cNvGrpSpPr/>
            <p:nvPr/>
          </p:nvGrpSpPr>
          <p:grpSpPr>
            <a:xfrm rot="10800000">
              <a:off x="9019242" y="3239883"/>
              <a:ext cx="1163337" cy="1026941"/>
              <a:chOff x="2877129" y="2332283"/>
              <a:chExt cx="1163337" cy="1026941"/>
            </a:xfrm>
            <a:grpFill/>
          </p:grpSpPr>
          <p:sp>
            <p:nvSpPr>
              <p:cNvPr id="163" name="Block Arc 13"/>
              <p:cNvSpPr/>
              <p:nvPr/>
            </p:nvSpPr>
            <p:spPr>
              <a:xfrm>
                <a:off x="301352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64" name="Rectangle 14"/>
              <p:cNvSpPr/>
              <p:nvPr/>
            </p:nvSpPr>
            <p:spPr>
              <a:xfrm>
                <a:off x="2877129" y="2332283"/>
                <a:ext cx="654747" cy="14272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65" name="Rectangle 15"/>
              <p:cNvSpPr/>
              <p:nvPr/>
            </p:nvSpPr>
            <p:spPr>
              <a:xfrm rot="5400000">
                <a:off x="3738175" y="2995359"/>
                <a:ext cx="461857" cy="14272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167" name="Group 17"/>
          <p:cNvGrpSpPr/>
          <p:nvPr/>
        </p:nvGrpSpPr>
        <p:grpSpPr>
          <a:xfrm>
            <a:off x="5296150" y="3774593"/>
            <a:ext cx="999790" cy="1465325"/>
            <a:chOff x="5434580" y="3629868"/>
            <a:chExt cx="1026941" cy="1505118"/>
          </a:xfrm>
          <a:solidFill>
            <a:sysClr val="window" lastClr="FFFFFF">
              <a:lumMod val="85000"/>
            </a:sysClr>
          </a:solidFill>
        </p:grpSpPr>
        <p:sp>
          <p:nvSpPr>
            <p:cNvPr id="168" name="Block Arc 18"/>
            <p:cNvSpPr/>
            <p:nvPr/>
          </p:nvSpPr>
          <p:spPr>
            <a:xfrm rot="10800000" flipH="1">
              <a:off x="5434580" y="4108045"/>
              <a:ext cx="1026941" cy="1026941"/>
            </a:xfrm>
            <a:prstGeom prst="blockArc">
              <a:avLst>
                <a:gd name="adj1" fmla="val 16202709"/>
                <a:gd name="adj2" fmla="val 21553953"/>
                <a:gd name="adj3" fmla="val 1378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69" name="Rectangle 19"/>
            <p:cNvSpPr/>
            <p:nvPr/>
          </p:nvSpPr>
          <p:spPr>
            <a:xfrm rot="5400000">
              <a:off x="5883670" y="4063779"/>
              <a:ext cx="1010970" cy="143147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170" name="Group 20"/>
          <p:cNvGrpSpPr/>
          <p:nvPr/>
        </p:nvGrpSpPr>
        <p:grpSpPr>
          <a:xfrm>
            <a:off x="1723406" y="2525011"/>
            <a:ext cx="999791" cy="999790"/>
            <a:chOff x="3013524" y="2332283"/>
            <a:chExt cx="1026942" cy="1026941"/>
          </a:xfrm>
          <a:solidFill>
            <a:sysClr val="window" lastClr="FFFFFF">
              <a:lumMod val="85000"/>
            </a:sysClr>
          </a:solidFill>
        </p:grpSpPr>
        <p:sp>
          <p:nvSpPr>
            <p:cNvPr id="171" name="Block Arc 21"/>
            <p:cNvSpPr/>
            <p:nvPr/>
          </p:nvSpPr>
          <p:spPr>
            <a:xfrm>
              <a:off x="3013524" y="2332283"/>
              <a:ext cx="1026941" cy="1026941"/>
            </a:xfrm>
            <a:prstGeom prst="blockArc">
              <a:avLst>
                <a:gd name="adj1" fmla="val 16202709"/>
                <a:gd name="adj2" fmla="val 21553953"/>
                <a:gd name="adj3" fmla="val 1378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2" name="Rectangle 22"/>
            <p:cNvSpPr/>
            <p:nvPr/>
          </p:nvSpPr>
          <p:spPr>
            <a:xfrm>
              <a:off x="3276531" y="2332283"/>
              <a:ext cx="255346" cy="14272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3" name="Rectangle 23"/>
            <p:cNvSpPr/>
            <p:nvPr/>
          </p:nvSpPr>
          <p:spPr>
            <a:xfrm rot="5400000">
              <a:off x="3738175" y="2998523"/>
              <a:ext cx="461857" cy="14272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174" name="Group 24"/>
          <p:cNvGrpSpPr/>
          <p:nvPr/>
        </p:nvGrpSpPr>
        <p:grpSpPr>
          <a:xfrm rot="10800000">
            <a:off x="2584246" y="3394918"/>
            <a:ext cx="1132579" cy="999790"/>
            <a:chOff x="2877129" y="2332283"/>
            <a:chExt cx="1163337" cy="1026941"/>
          </a:xfrm>
          <a:solidFill>
            <a:sysClr val="window" lastClr="FFFFFF">
              <a:lumMod val="85000"/>
            </a:sysClr>
          </a:solidFill>
        </p:grpSpPr>
        <p:sp>
          <p:nvSpPr>
            <p:cNvPr id="175" name="Block Arc 25"/>
            <p:cNvSpPr/>
            <p:nvPr/>
          </p:nvSpPr>
          <p:spPr>
            <a:xfrm>
              <a:off x="3013524" y="2332283"/>
              <a:ext cx="1026941" cy="1026941"/>
            </a:xfrm>
            <a:prstGeom prst="blockArc">
              <a:avLst>
                <a:gd name="adj1" fmla="val 16202709"/>
                <a:gd name="adj2" fmla="val 21553953"/>
                <a:gd name="adj3" fmla="val 1378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6" name="Rectangle 26"/>
            <p:cNvSpPr/>
            <p:nvPr/>
          </p:nvSpPr>
          <p:spPr>
            <a:xfrm>
              <a:off x="2877129" y="2332283"/>
              <a:ext cx="654747" cy="14272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7" name="Rectangle 27"/>
            <p:cNvSpPr/>
            <p:nvPr/>
          </p:nvSpPr>
          <p:spPr>
            <a:xfrm rot="5400000">
              <a:off x="3738175" y="2995359"/>
              <a:ext cx="461857" cy="14272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178" name="Group 28"/>
          <p:cNvGrpSpPr/>
          <p:nvPr/>
        </p:nvGrpSpPr>
        <p:grpSpPr>
          <a:xfrm>
            <a:off x="6156218" y="2522288"/>
            <a:ext cx="999791" cy="1252302"/>
            <a:chOff x="6318005" y="2343554"/>
            <a:chExt cx="1026943" cy="1286310"/>
          </a:xfrm>
          <a:solidFill>
            <a:sysClr val="window" lastClr="FFFFFF">
              <a:lumMod val="85000"/>
            </a:sysClr>
          </a:solidFill>
        </p:grpSpPr>
        <p:sp>
          <p:nvSpPr>
            <p:cNvPr id="179" name="Rectangle 29"/>
            <p:cNvSpPr/>
            <p:nvPr/>
          </p:nvSpPr>
          <p:spPr>
            <a:xfrm>
              <a:off x="6816174" y="2343554"/>
              <a:ext cx="528774" cy="14272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180" name="Group 30"/>
            <p:cNvGrpSpPr/>
            <p:nvPr/>
          </p:nvGrpSpPr>
          <p:grpSpPr>
            <a:xfrm>
              <a:off x="6318005" y="2346350"/>
              <a:ext cx="1026942" cy="1283514"/>
              <a:chOff x="2366533" y="2332283"/>
              <a:chExt cx="1026942" cy="1283514"/>
            </a:xfrm>
            <a:grpFill/>
          </p:grpSpPr>
          <p:sp>
            <p:nvSpPr>
              <p:cNvPr id="181" name="Block Arc 31"/>
              <p:cNvSpPr/>
              <p:nvPr/>
            </p:nvSpPr>
            <p:spPr>
              <a:xfrm flipH="1">
                <a:off x="236653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82" name="Rectangle 32"/>
              <p:cNvSpPr/>
              <p:nvPr/>
            </p:nvSpPr>
            <p:spPr>
              <a:xfrm rot="5400000">
                <a:off x="2049474" y="3156015"/>
                <a:ext cx="776841" cy="14272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183" name="Group 33"/>
          <p:cNvGrpSpPr/>
          <p:nvPr/>
        </p:nvGrpSpPr>
        <p:grpSpPr>
          <a:xfrm>
            <a:off x="7376996" y="2525011"/>
            <a:ext cx="1546347" cy="999790"/>
            <a:chOff x="7571935" y="2346350"/>
            <a:chExt cx="1588341" cy="1026941"/>
          </a:xfrm>
          <a:solidFill>
            <a:sysClr val="window" lastClr="FFFFFF">
              <a:lumMod val="85000"/>
            </a:sysClr>
          </a:solidFill>
        </p:grpSpPr>
        <p:grpSp>
          <p:nvGrpSpPr>
            <p:cNvPr id="184" name="Group 34"/>
            <p:cNvGrpSpPr/>
            <p:nvPr/>
          </p:nvGrpSpPr>
          <p:grpSpPr>
            <a:xfrm>
              <a:off x="7571935" y="2346350"/>
              <a:ext cx="1588340" cy="1026941"/>
              <a:chOff x="7571935" y="2346350"/>
              <a:chExt cx="1588340" cy="1026941"/>
            </a:xfrm>
            <a:grpFill/>
          </p:grpSpPr>
          <p:sp>
            <p:nvSpPr>
              <p:cNvPr id="186" name="Rectangle 36"/>
              <p:cNvSpPr/>
              <p:nvPr/>
            </p:nvSpPr>
            <p:spPr>
              <a:xfrm>
                <a:off x="7571935" y="2346350"/>
                <a:ext cx="1116400" cy="14272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87" name="Block Arc 37"/>
              <p:cNvSpPr/>
              <p:nvPr/>
            </p:nvSpPr>
            <p:spPr>
              <a:xfrm>
                <a:off x="8133334" y="2346350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185" name="Rectangle 35"/>
            <p:cNvSpPr/>
            <p:nvPr/>
          </p:nvSpPr>
          <p:spPr>
            <a:xfrm rot="5400000">
              <a:off x="8857985" y="3012590"/>
              <a:ext cx="461857" cy="14272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188" name="Text Placeholder 33"/>
          <p:cNvSpPr txBox="1"/>
          <p:nvPr/>
        </p:nvSpPr>
        <p:spPr>
          <a:xfrm>
            <a:off x="1179481" y="1558443"/>
            <a:ext cx="2187173" cy="20729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第一個</a:t>
            </a:r>
            <a:r>
              <a:rPr lang="zh-TW" altLang="en-US" sz="14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里程碑 </a:t>
            </a:r>
            <a:r>
              <a:rPr lang="en-US" altLang="zh-TW" sz="14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(2022/10)</a:t>
            </a:r>
            <a:endParaRPr lang="en-AU" sz="14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Text Placeholder 33"/>
          <p:cNvSpPr txBox="1"/>
          <p:nvPr/>
        </p:nvSpPr>
        <p:spPr>
          <a:xfrm>
            <a:off x="2635862" y="4770760"/>
            <a:ext cx="2082218" cy="32791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4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第二個</a:t>
            </a:r>
            <a:r>
              <a:rPr lang="zh-TW" altLang="en-US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里程碑 </a:t>
            </a:r>
            <a:r>
              <a:rPr lang="en-US" altLang="zh-TW" sz="14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(2022/12)</a:t>
            </a:r>
            <a:endParaRPr lang="en-AU" altLang="zh-TW" sz="14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0" name="Group 52"/>
          <p:cNvGrpSpPr/>
          <p:nvPr/>
        </p:nvGrpSpPr>
        <p:grpSpPr>
          <a:xfrm>
            <a:off x="1037657" y="2525011"/>
            <a:ext cx="1055655" cy="1119280"/>
            <a:chOff x="1060437" y="2346350"/>
            <a:chExt cx="1084324" cy="1149676"/>
          </a:xfrm>
          <a:solidFill>
            <a:sysClr val="window" lastClr="FFFFFF">
              <a:lumMod val="85000"/>
            </a:sysClr>
          </a:solidFill>
        </p:grpSpPr>
        <p:grpSp>
          <p:nvGrpSpPr>
            <p:cNvPr id="191" name="Group 53"/>
            <p:cNvGrpSpPr/>
            <p:nvPr/>
          </p:nvGrpSpPr>
          <p:grpSpPr>
            <a:xfrm>
              <a:off x="1117819" y="2346350"/>
              <a:ext cx="1026942" cy="1026941"/>
              <a:chOff x="2366533" y="2332283"/>
              <a:chExt cx="1026942" cy="1026941"/>
            </a:xfrm>
            <a:grpFill/>
          </p:grpSpPr>
          <p:sp>
            <p:nvSpPr>
              <p:cNvPr id="193" name="Block Arc 55"/>
              <p:cNvSpPr/>
              <p:nvPr/>
            </p:nvSpPr>
            <p:spPr>
              <a:xfrm flipH="1">
                <a:off x="236653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94" name="Rectangle 56"/>
              <p:cNvSpPr/>
              <p:nvPr/>
            </p:nvSpPr>
            <p:spPr>
              <a:xfrm rot="5400000">
                <a:off x="2206966" y="2998522"/>
                <a:ext cx="461857" cy="14272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192" name="Oval 54"/>
            <p:cNvSpPr/>
            <p:nvPr/>
          </p:nvSpPr>
          <p:spPr>
            <a:xfrm>
              <a:off x="1060437" y="3239882"/>
              <a:ext cx="256144" cy="25614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195" name="Oval 58"/>
          <p:cNvSpPr>
            <a:spLocks noChangeAspect="1"/>
          </p:cNvSpPr>
          <p:nvPr/>
        </p:nvSpPr>
        <p:spPr>
          <a:xfrm flipH="1">
            <a:off x="1578140" y="2276330"/>
            <a:ext cx="630867" cy="630868"/>
          </a:xfrm>
          <a:prstGeom prst="ellipse">
            <a:avLst/>
          </a:prstGeom>
          <a:gradFill flip="none" rotWithShape="1">
            <a:gsLst>
              <a:gs pos="0">
                <a:srgbClr val="008080"/>
              </a:gs>
              <a:gs pos="100000">
                <a:srgbClr val="009999"/>
              </a:gs>
            </a:gsLst>
            <a:lin ang="16200000" scaled="1"/>
            <a:tileRect/>
          </a:gradFill>
          <a:ln w="38100" cap="flat" cmpd="sng" algn="ctr">
            <a:gradFill flip="none" rotWithShape="1">
              <a:gsLst>
                <a:gs pos="0">
                  <a:srgbClr val="009999"/>
                </a:gs>
                <a:gs pos="100000">
                  <a:srgbClr val="008080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96" name="Oval 60"/>
          <p:cNvSpPr>
            <a:spLocks noChangeAspect="1"/>
          </p:cNvSpPr>
          <p:nvPr/>
        </p:nvSpPr>
        <p:spPr>
          <a:xfrm flipH="1">
            <a:off x="3366654" y="3991922"/>
            <a:ext cx="630867" cy="630868"/>
          </a:xfrm>
          <a:prstGeom prst="ellipse">
            <a:avLst/>
          </a:prstGeom>
          <a:gradFill flip="none" rotWithShape="1">
            <a:gsLst>
              <a:gs pos="0">
                <a:srgbClr val="E94744"/>
              </a:gs>
              <a:gs pos="100000">
                <a:srgbClr val="ED7D31">
                  <a:lumMod val="75000"/>
                </a:srgbClr>
              </a:gs>
            </a:gsLst>
            <a:lin ang="18900000" scaled="1"/>
            <a:tileRect/>
          </a:gradFill>
          <a:ln w="38100" cap="flat" cmpd="sng" algn="ctr">
            <a:gradFill flip="none" rotWithShape="1">
              <a:gsLst>
                <a:gs pos="0">
                  <a:srgbClr val="ED7D31">
                    <a:lumMod val="75000"/>
                  </a:srgbClr>
                </a:gs>
                <a:gs pos="100000">
                  <a:srgbClr val="E94744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97" name="Oval 61"/>
          <p:cNvSpPr>
            <a:spLocks noChangeAspect="1"/>
          </p:cNvSpPr>
          <p:nvPr/>
        </p:nvSpPr>
        <p:spPr>
          <a:xfrm flipH="1">
            <a:off x="5214332" y="4849953"/>
            <a:ext cx="630867" cy="630868"/>
          </a:xfrm>
          <a:prstGeom prst="ellipse">
            <a:avLst/>
          </a:prstGeom>
          <a:gradFill flip="none" rotWithShape="1">
            <a:gsLst>
              <a:gs pos="0">
                <a:srgbClr val="015A74"/>
              </a:gs>
              <a:gs pos="100000">
                <a:srgbClr val="015A75"/>
              </a:gs>
            </a:gsLst>
            <a:lin ang="18900000" scaled="1"/>
            <a:tileRect/>
          </a:gradFill>
          <a:ln w="38100" cap="flat" cmpd="sng" algn="ctr">
            <a:gradFill flip="none" rotWithShape="1">
              <a:gsLst>
                <a:gs pos="0">
                  <a:srgbClr val="015A75"/>
                </a:gs>
                <a:gs pos="100000">
                  <a:srgbClr val="015A74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ntAwesome" pitchFamily="2" charset="0"/>
            </a:endParaRPr>
          </a:p>
        </p:txBody>
      </p:sp>
      <p:sp>
        <p:nvSpPr>
          <p:cNvPr id="198" name="Oval 63"/>
          <p:cNvSpPr>
            <a:spLocks noChangeAspect="1"/>
          </p:cNvSpPr>
          <p:nvPr/>
        </p:nvSpPr>
        <p:spPr>
          <a:xfrm flipH="1">
            <a:off x="6943239" y="2281719"/>
            <a:ext cx="630867" cy="630868"/>
          </a:xfrm>
          <a:prstGeom prst="ellipse">
            <a:avLst/>
          </a:prstGeom>
          <a:gradFill flip="none" rotWithShape="1">
            <a:gsLst>
              <a:gs pos="0">
                <a:srgbClr val="E94744"/>
              </a:gs>
              <a:gs pos="100000">
                <a:srgbClr val="C34A3D"/>
              </a:gs>
            </a:gsLst>
            <a:lin ang="18900000" scaled="1"/>
            <a:tileRect/>
          </a:gradFill>
          <a:ln w="38100" cap="flat" cmpd="sng" algn="ctr">
            <a:gradFill flip="none" rotWithShape="1">
              <a:gsLst>
                <a:gs pos="0">
                  <a:srgbClr val="ED7D31">
                    <a:lumMod val="75000"/>
                  </a:srgbClr>
                </a:gs>
                <a:gs pos="100000">
                  <a:srgbClr val="C34A3D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99" name="Oval 64"/>
          <p:cNvSpPr>
            <a:spLocks noChangeAspect="1"/>
          </p:cNvSpPr>
          <p:nvPr/>
        </p:nvSpPr>
        <p:spPr>
          <a:xfrm flipH="1">
            <a:off x="8549243" y="3125261"/>
            <a:ext cx="630867" cy="630868"/>
          </a:xfrm>
          <a:prstGeom prst="ellipse">
            <a:avLst/>
          </a:prstGeom>
          <a:gradFill flip="none" rotWithShape="1">
            <a:gsLst>
              <a:gs pos="0">
                <a:srgbClr val="009999"/>
              </a:gs>
              <a:gs pos="100000">
                <a:srgbClr val="008080"/>
              </a:gs>
            </a:gsLst>
            <a:lin ang="18900000" scaled="1"/>
            <a:tileRect/>
          </a:gradFill>
          <a:ln w="38100" cap="flat" cmpd="sng" algn="ctr">
            <a:gradFill flip="none" rotWithShape="1">
              <a:gsLst>
                <a:gs pos="0">
                  <a:srgbClr val="008080"/>
                </a:gs>
                <a:gs pos="100000">
                  <a:srgbClr val="009999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ntAwesome" pitchFamily="2" charset="0"/>
            </a:endParaRPr>
          </a:p>
        </p:txBody>
      </p:sp>
      <p:sp>
        <p:nvSpPr>
          <p:cNvPr id="211" name="Rectangle 76"/>
          <p:cNvSpPr/>
          <p:nvPr/>
        </p:nvSpPr>
        <p:spPr>
          <a:xfrm>
            <a:off x="456338" y="3724968"/>
            <a:ext cx="1420116" cy="623248"/>
          </a:xfrm>
          <a:prstGeom prst="rect">
            <a:avLst/>
          </a:prstGeom>
        </p:spPr>
        <p:txBody>
          <a:bodyPr wrap="square" lIns="68580" tIns="34290" rIns="68580" bIns="34290" anchor="ctr">
            <a:spAutoFit/>
          </a:bodyPr>
          <a:lstStyle/>
          <a:p>
            <a:pPr algn="ctr" defTabSz="685800">
              <a:lnSpc>
                <a:spcPct val="150000"/>
              </a:lnSpc>
            </a:pPr>
            <a:r>
              <a:rPr 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alibri Light"/>
              </a:rPr>
              <a:t>2022/7/31</a:t>
            </a:r>
          </a:p>
          <a:p>
            <a:pPr algn="ctr" defTabSz="685800">
              <a:lnSpc>
                <a:spcPct val="150000"/>
              </a:lnSpc>
            </a:pPr>
            <a:r>
              <a:rPr lang="zh-TW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alibri Light"/>
              </a:rPr>
              <a:t>開始我的程式人生</a:t>
            </a:r>
            <a:endParaRPr 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Calibri Light"/>
            </a:endParaRPr>
          </a:p>
        </p:txBody>
      </p:sp>
      <p:sp>
        <p:nvSpPr>
          <p:cNvPr id="212" name="Rectangle 77"/>
          <p:cNvSpPr/>
          <p:nvPr/>
        </p:nvSpPr>
        <p:spPr>
          <a:xfrm>
            <a:off x="1079186" y="1776711"/>
            <a:ext cx="3237051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募資專案 </a:t>
            </a:r>
            <a:r>
              <a:rPr lang="en-US" altLang="zh-TW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( BS5.2 / SCSS)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213" name="Rectangle 78"/>
          <p:cNvSpPr/>
          <p:nvPr/>
        </p:nvSpPr>
        <p:spPr>
          <a:xfrm>
            <a:off x="2563886" y="4991712"/>
            <a:ext cx="2501573" cy="3136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Chloe </a:t>
            </a:r>
            <a:r>
              <a:rPr lang="zh-TW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寶藏選品 </a:t>
            </a:r>
            <a:r>
              <a:rPr lang="en-US" altLang="zh-TW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( </a:t>
            </a:r>
            <a:r>
              <a:rPr lang="en-US" altLang="zh-TW" sz="1200" dirty="0" err="1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JavaScipt</a:t>
            </a:r>
            <a:r>
              <a:rPr lang="en-US" altLang="zh-TW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)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214" name="Text Placeholder 33"/>
          <p:cNvSpPr txBox="1"/>
          <p:nvPr/>
        </p:nvSpPr>
        <p:spPr>
          <a:xfrm>
            <a:off x="4930194" y="5724960"/>
            <a:ext cx="2412950" cy="21000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4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TW" altLang="en-US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TW" altLang="en-US" sz="14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個</a:t>
            </a:r>
            <a:r>
              <a:rPr lang="zh-TW" altLang="en-US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里程碑 </a:t>
            </a:r>
            <a:r>
              <a:rPr lang="en-US" altLang="zh-TW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TW" sz="14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2023/3)</a:t>
            </a:r>
            <a:endParaRPr lang="en-AU" altLang="zh-TW" sz="14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Rectangle 80"/>
          <p:cNvSpPr/>
          <p:nvPr/>
        </p:nvSpPr>
        <p:spPr>
          <a:xfrm>
            <a:off x="4841571" y="5938617"/>
            <a:ext cx="250157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電商</a:t>
            </a:r>
            <a:r>
              <a:rPr lang="zh-TW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網站 </a:t>
            </a:r>
            <a:r>
              <a:rPr lang="en-US" altLang="zh-TW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( Vue.js )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216" name="Text Placeholder 33"/>
          <p:cNvSpPr txBox="1"/>
          <p:nvPr/>
        </p:nvSpPr>
        <p:spPr>
          <a:xfrm>
            <a:off x="6741510" y="1520422"/>
            <a:ext cx="2187173" cy="20729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未來</a:t>
            </a:r>
            <a:r>
              <a:rPr lang="zh-TW" altLang="en-US" sz="14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規劃 </a:t>
            </a:r>
            <a:r>
              <a:rPr lang="en-US" altLang="zh-TW" sz="14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1 </a:t>
            </a:r>
            <a:endParaRPr lang="en-AU" altLang="zh-CN" sz="14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7" name="Rectangle 82"/>
          <p:cNvSpPr/>
          <p:nvPr/>
        </p:nvSpPr>
        <p:spPr>
          <a:xfrm>
            <a:off x="6641216" y="1738690"/>
            <a:ext cx="3801160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200" dirty="0" err="1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i</a:t>
            </a:r>
            <a:r>
              <a:rPr lang="en-US" altLang="zh-TW" sz="1200" dirty="0" err="1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T</a:t>
            </a:r>
            <a:r>
              <a:rPr lang="en-US" altLang="zh-TW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 </a:t>
            </a:r>
            <a:r>
              <a:rPr lang="zh-TW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鐵人幫 </a:t>
            </a:r>
            <a:r>
              <a:rPr lang="en-US" altLang="zh-TW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30 </a:t>
            </a:r>
            <a:r>
              <a:rPr lang="zh-TW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天挑戰賽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218" name="Text Placeholder 33"/>
          <p:cNvSpPr txBox="1"/>
          <p:nvPr/>
        </p:nvSpPr>
        <p:spPr>
          <a:xfrm>
            <a:off x="9348305" y="2918609"/>
            <a:ext cx="2187173" cy="20729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未來規劃 </a:t>
            </a:r>
            <a:r>
              <a:rPr lang="en-US" altLang="zh-TW" sz="1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en-US" altLang="zh-TW" sz="1400" b="1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AU" altLang="zh-CN" sz="14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9" name="Rectangle 84"/>
          <p:cNvSpPr/>
          <p:nvPr/>
        </p:nvSpPr>
        <p:spPr>
          <a:xfrm>
            <a:off x="9248012" y="3136877"/>
            <a:ext cx="2165426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The F2E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grpSp>
        <p:nvGrpSpPr>
          <p:cNvPr id="220" name="Group 38"/>
          <p:cNvGrpSpPr/>
          <p:nvPr/>
        </p:nvGrpSpPr>
        <p:grpSpPr>
          <a:xfrm>
            <a:off x="1740711" y="2453401"/>
            <a:ext cx="332235" cy="276725"/>
            <a:chOff x="1692593" y="2354984"/>
            <a:chExt cx="523821" cy="436300"/>
          </a:xfrm>
        </p:grpSpPr>
        <p:sp>
          <p:nvSpPr>
            <p:cNvPr id="221" name="Freeform 134"/>
            <p:cNvSpPr/>
            <p:nvPr/>
          </p:nvSpPr>
          <p:spPr bwMode="auto">
            <a:xfrm>
              <a:off x="1692593" y="2354984"/>
              <a:ext cx="403643" cy="436300"/>
            </a:xfrm>
            <a:custGeom>
              <a:avLst/>
              <a:gdLst>
                <a:gd name="T0" fmla="*/ 87 w 219"/>
                <a:gd name="T1" fmla="*/ 224 h 236"/>
                <a:gd name="T2" fmla="*/ 105 w 219"/>
                <a:gd name="T3" fmla="*/ 229 h 236"/>
                <a:gd name="T4" fmla="*/ 150 w 219"/>
                <a:gd name="T5" fmla="*/ 183 h 236"/>
                <a:gd name="T6" fmla="*/ 172 w 219"/>
                <a:gd name="T7" fmla="*/ 184 h 236"/>
                <a:gd name="T8" fmla="*/ 176 w 219"/>
                <a:gd name="T9" fmla="*/ 150 h 236"/>
                <a:gd name="T10" fmla="*/ 152 w 219"/>
                <a:gd name="T11" fmla="*/ 128 h 236"/>
                <a:gd name="T12" fmla="*/ 147 w 219"/>
                <a:gd name="T13" fmla="*/ 115 h 236"/>
                <a:gd name="T14" fmla="*/ 158 w 219"/>
                <a:gd name="T15" fmla="*/ 106 h 236"/>
                <a:gd name="T16" fmla="*/ 190 w 219"/>
                <a:gd name="T17" fmla="*/ 99 h 236"/>
                <a:gd name="T18" fmla="*/ 205 w 219"/>
                <a:gd name="T19" fmla="*/ 69 h 236"/>
                <a:gd name="T20" fmla="*/ 206 w 219"/>
                <a:gd name="T21" fmla="*/ 67 h 236"/>
                <a:gd name="T22" fmla="*/ 215 w 219"/>
                <a:gd name="T23" fmla="*/ 49 h 236"/>
                <a:gd name="T24" fmla="*/ 204 w 219"/>
                <a:gd name="T25" fmla="*/ 36 h 236"/>
                <a:gd name="T26" fmla="*/ 140 w 219"/>
                <a:gd name="T27" fmla="*/ 49 h 236"/>
                <a:gd name="T28" fmla="*/ 89 w 219"/>
                <a:gd name="T29" fmla="*/ 7 h 236"/>
                <a:gd name="T30" fmla="*/ 72 w 219"/>
                <a:gd name="T31" fmla="*/ 14 h 236"/>
                <a:gd name="T32" fmla="*/ 64 w 219"/>
                <a:gd name="T33" fmla="*/ 80 h 236"/>
                <a:gd name="T34" fmla="*/ 9 w 219"/>
                <a:gd name="T35" fmla="*/ 115 h 236"/>
                <a:gd name="T36" fmla="*/ 10 w 219"/>
                <a:gd name="T37" fmla="*/ 132 h 236"/>
                <a:gd name="T38" fmla="*/ 72 w 219"/>
                <a:gd name="T39" fmla="*/ 157 h 236"/>
                <a:gd name="T40" fmla="*/ 87 w 219"/>
                <a:gd name="T41" fmla="*/ 22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36">
                  <a:moveTo>
                    <a:pt x="87" y="224"/>
                  </a:moveTo>
                  <a:cubicBezTo>
                    <a:pt x="89" y="234"/>
                    <a:pt x="97" y="236"/>
                    <a:pt x="105" y="229"/>
                  </a:cubicBezTo>
                  <a:cubicBezTo>
                    <a:pt x="150" y="183"/>
                    <a:pt x="150" y="183"/>
                    <a:pt x="150" y="183"/>
                  </a:cubicBezTo>
                  <a:cubicBezTo>
                    <a:pt x="172" y="184"/>
                    <a:pt x="172" y="184"/>
                    <a:pt x="172" y="184"/>
                  </a:cubicBezTo>
                  <a:cubicBezTo>
                    <a:pt x="176" y="150"/>
                    <a:pt x="176" y="150"/>
                    <a:pt x="176" y="150"/>
                  </a:cubicBezTo>
                  <a:cubicBezTo>
                    <a:pt x="152" y="128"/>
                    <a:pt x="152" y="128"/>
                    <a:pt x="152" y="128"/>
                  </a:cubicBezTo>
                  <a:cubicBezTo>
                    <a:pt x="147" y="124"/>
                    <a:pt x="146" y="119"/>
                    <a:pt x="147" y="115"/>
                  </a:cubicBezTo>
                  <a:cubicBezTo>
                    <a:pt x="148" y="110"/>
                    <a:pt x="152" y="107"/>
                    <a:pt x="158" y="106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5" y="68"/>
                    <a:pt x="206" y="67"/>
                    <a:pt x="206" y="67"/>
                  </a:cubicBezTo>
                  <a:cubicBezTo>
                    <a:pt x="215" y="49"/>
                    <a:pt x="215" y="49"/>
                    <a:pt x="215" y="49"/>
                  </a:cubicBezTo>
                  <a:cubicBezTo>
                    <a:pt x="219" y="40"/>
                    <a:pt x="215" y="34"/>
                    <a:pt x="204" y="36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1" y="0"/>
                    <a:pt x="73" y="3"/>
                    <a:pt x="72" y="14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0" y="120"/>
                    <a:pt x="1" y="128"/>
                    <a:pt x="10" y="132"/>
                  </a:cubicBezTo>
                  <a:cubicBezTo>
                    <a:pt x="72" y="157"/>
                    <a:pt x="72" y="157"/>
                    <a:pt x="72" y="157"/>
                  </a:cubicBezTo>
                  <a:lnTo>
                    <a:pt x="87" y="22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22" name="Freeform 135"/>
            <p:cNvSpPr/>
            <p:nvPr/>
          </p:nvSpPr>
          <p:spPr bwMode="auto">
            <a:xfrm>
              <a:off x="1972139" y="2480388"/>
              <a:ext cx="244275" cy="228601"/>
            </a:xfrm>
            <a:custGeom>
              <a:avLst/>
              <a:gdLst>
                <a:gd name="T0" fmla="*/ 125 w 132"/>
                <a:gd name="T1" fmla="*/ 41 h 124"/>
                <a:gd name="T2" fmla="*/ 89 w 132"/>
                <a:gd name="T3" fmla="*/ 36 h 124"/>
                <a:gd name="T4" fmla="*/ 70 w 132"/>
                <a:gd name="T5" fmla="*/ 4 h 124"/>
                <a:gd name="T6" fmla="*/ 65 w 132"/>
                <a:gd name="T7" fmla="*/ 0 h 124"/>
                <a:gd name="T8" fmla="*/ 60 w 132"/>
                <a:gd name="T9" fmla="*/ 4 h 124"/>
                <a:gd name="T10" fmla="*/ 43 w 132"/>
                <a:gd name="T11" fmla="*/ 37 h 124"/>
                <a:gd name="T12" fmla="*/ 35 w 132"/>
                <a:gd name="T13" fmla="*/ 39 h 124"/>
                <a:gd name="T14" fmla="*/ 7 w 132"/>
                <a:gd name="T15" fmla="*/ 45 h 124"/>
                <a:gd name="T16" fmla="*/ 5 w 132"/>
                <a:gd name="T17" fmla="*/ 54 h 124"/>
                <a:gd name="T18" fmla="*/ 32 w 132"/>
                <a:gd name="T19" fmla="*/ 79 h 124"/>
                <a:gd name="T20" fmla="*/ 28 w 132"/>
                <a:gd name="T21" fmla="*/ 116 h 124"/>
                <a:gd name="T22" fmla="*/ 27 w 132"/>
                <a:gd name="T23" fmla="*/ 117 h 124"/>
                <a:gd name="T24" fmla="*/ 32 w 132"/>
                <a:gd name="T25" fmla="*/ 124 h 124"/>
                <a:gd name="T26" fmla="*/ 36 w 132"/>
                <a:gd name="T27" fmla="*/ 123 h 124"/>
                <a:gd name="T28" fmla="*/ 51 w 132"/>
                <a:gd name="T29" fmla="*/ 116 h 124"/>
                <a:gd name="T30" fmla="*/ 68 w 132"/>
                <a:gd name="T31" fmla="*/ 108 h 124"/>
                <a:gd name="T32" fmla="*/ 74 w 132"/>
                <a:gd name="T33" fmla="*/ 110 h 124"/>
                <a:gd name="T34" fmla="*/ 102 w 132"/>
                <a:gd name="T35" fmla="*/ 121 h 124"/>
                <a:gd name="T36" fmla="*/ 105 w 132"/>
                <a:gd name="T37" fmla="*/ 122 h 124"/>
                <a:gd name="T38" fmla="*/ 109 w 132"/>
                <a:gd name="T39" fmla="*/ 115 h 124"/>
                <a:gd name="T40" fmla="*/ 100 w 132"/>
                <a:gd name="T41" fmla="*/ 77 h 124"/>
                <a:gd name="T42" fmla="*/ 128 w 132"/>
                <a:gd name="T43" fmla="*/ 50 h 124"/>
                <a:gd name="T44" fmla="*/ 125 w 132"/>
                <a:gd name="T45" fmla="*/ 4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24">
                  <a:moveTo>
                    <a:pt x="125" y="41"/>
                  </a:moveTo>
                  <a:cubicBezTo>
                    <a:pt x="89" y="36"/>
                    <a:pt x="89" y="36"/>
                    <a:pt x="89" y="36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9" y="1"/>
                    <a:pt x="67" y="0"/>
                    <a:pt x="65" y="0"/>
                  </a:cubicBezTo>
                  <a:cubicBezTo>
                    <a:pt x="63" y="0"/>
                    <a:pt x="61" y="1"/>
                    <a:pt x="60" y="4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2" y="46"/>
                    <a:pt x="0" y="50"/>
                    <a:pt x="5" y="54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7" y="122"/>
                    <a:pt x="29" y="124"/>
                    <a:pt x="32" y="124"/>
                  </a:cubicBezTo>
                  <a:cubicBezTo>
                    <a:pt x="33" y="124"/>
                    <a:pt x="34" y="124"/>
                    <a:pt x="36" y="123"/>
                  </a:cubicBezTo>
                  <a:cubicBezTo>
                    <a:pt x="51" y="116"/>
                    <a:pt x="51" y="116"/>
                    <a:pt x="51" y="116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3" y="122"/>
                    <a:pt x="104" y="122"/>
                    <a:pt x="105" y="122"/>
                  </a:cubicBezTo>
                  <a:cubicBezTo>
                    <a:pt x="109" y="122"/>
                    <a:pt x="110" y="119"/>
                    <a:pt x="109" y="115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32" y="46"/>
                    <a:pt x="131" y="42"/>
                    <a:pt x="125" y="4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225" name="Shape 4457"/>
          <p:cNvSpPr/>
          <p:nvPr/>
        </p:nvSpPr>
        <p:spPr>
          <a:xfrm>
            <a:off x="7127532" y="2476834"/>
            <a:ext cx="258208" cy="264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1" h="20433" extrusionOk="0">
                <a:moveTo>
                  <a:pt x="14102" y="6331"/>
                </a:moveTo>
                <a:cubicBezTo>
                  <a:pt x="13391" y="5619"/>
                  <a:pt x="13391" y="4469"/>
                  <a:pt x="14102" y="3759"/>
                </a:cubicBezTo>
                <a:cubicBezTo>
                  <a:pt x="14812" y="3049"/>
                  <a:pt x="15965" y="3049"/>
                  <a:pt x="16674" y="3759"/>
                </a:cubicBezTo>
                <a:cubicBezTo>
                  <a:pt x="17385" y="4469"/>
                  <a:pt x="17385" y="5619"/>
                  <a:pt x="16674" y="6331"/>
                </a:cubicBezTo>
                <a:cubicBezTo>
                  <a:pt x="15965" y="7041"/>
                  <a:pt x="14812" y="7041"/>
                  <a:pt x="14102" y="6331"/>
                </a:cubicBezTo>
                <a:close/>
                <a:moveTo>
                  <a:pt x="12904" y="13199"/>
                </a:moveTo>
                <a:cubicBezTo>
                  <a:pt x="12904" y="13199"/>
                  <a:pt x="21289" y="7286"/>
                  <a:pt x="20359" y="518"/>
                </a:cubicBezTo>
                <a:cubicBezTo>
                  <a:pt x="20339" y="369"/>
                  <a:pt x="20289" y="271"/>
                  <a:pt x="20226" y="206"/>
                </a:cubicBezTo>
                <a:cubicBezTo>
                  <a:pt x="20162" y="145"/>
                  <a:pt x="20065" y="93"/>
                  <a:pt x="19914" y="72"/>
                </a:cubicBezTo>
                <a:cubicBezTo>
                  <a:pt x="13147" y="-856"/>
                  <a:pt x="7233" y="7529"/>
                  <a:pt x="7233" y="7529"/>
                </a:cubicBezTo>
                <a:cubicBezTo>
                  <a:pt x="2104" y="6928"/>
                  <a:pt x="2478" y="7929"/>
                  <a:pt x="137" y="13421"/>
                </a:cubicBezTo>
                <a:cubicBezTo>
                  <a:pt x="-311" y="14470"/>
                  <a:pt x="416" y="14829"/>
                  <a:pt x="1211" y="14536"/>
                </a:cubicBezTo>
                <a:cubicBezTo>
                  <a:pt x="2006" y="14242"/>
                  <a:pt x="3764" y="13593"/>
                  <a:pt x="3764" y="13593"/>
                </a:cubicBezTo>
                <a:lnTo>
                  <a:pt x="6840" y="16669"/>
                </a:lnTo>
                <a:cubicBezTo>
                  <a:pt x="6840" y="16669"/>
                  <a:pt x="6192" y="18426"/>
                  <a:pt x="5897" y="19222"/>
                </a:cubicBezTo>
                <a:cubicBezTo>
                  <a:pt x="5604" y="20018"/>
                  <a:pt x="5963" y="20744"/>
                  <a:pt x="7012" y="20297"/>
                </a:cubicBezTo>
                <a:cubicBezTo>
                  <a:pt x="12505" y="17955"/>
                  <a:pt x="13504" y="18328"/>
                  <a:pt x="12904" y="13199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Sinkin Sans 400 Regular"/>
              <a:ea typeface="Sinkin Sans 400 Regular"/>
              <a:cs typeface="Sinkin Sans 400 Regular"/>
              <a:sym typeface="Sinkin Sans 400 Regular"/>
            </a:endParaRPr>
          </a:p>
        </p:txBody>
      </p:sp>
      <p:sp>
        <p:nvSpPr>
          <p:cNvPr id="226" name="Shape 4415"/>
          <p:cNvSpPr/>
          <p:nvPr/>
        </p:nvSpPr>
        <p:spPr>
          <a:xfrm>
            <a:off x="8758652" y="3308432"/>
            <a:ext cx="245122" cy="255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30" h="21387" extrusionOk="0">
                <a:moveTo>
                  <a:pt x="15651" y="10439"/>
                </a:moveTo>
                <a:cubicBezTo>
                  <a:pt x="14876" y="10985"/>
                  <a:pt x="13809" y="10794"/>
                  <a:pt x="13267" y="10015"/>
                </a:cubicBezTo>
                <a:cubicBezTo>
                  <a:pt x="12724" y="9235"/>
                  <a:pt x="12913" y="8160"/>
                  <a:pt x="13688" y="7614"/>
                </a:cubicBezTo>
                <a:cubicBezTo>
                  <a:pt x="14302" y="7180"/>
                  <a:pt x="15100" y="7212"/>
                  <a:pt x="15674" y="7633"/>
                </a:cubicBezTo>
                <a:cubicBezTo>
                  <a:pt x="15386" y="7808"/>
                  <a:pt x="15187" y="7909"/>
                  <a:pt x="15149" y="7927"/>
                </a:cubicBezTo>
                <a:cubicBezTo>
                  <a:pt x="14829" y="8080"/>
                  <a:pt x="14692" y="8465"/>
                  <a:pt x="14842" y="8787"/>
                </a:cubicBezTo>
                <a:cubicBezTo>
                  <a:pt x="14952" y="9021"/>
                  <a:pt x="15183" y="9159"/>
                  <a:pt x="15425" y="9159"/>
                </a:cubicBezTo>
                <a:cubicBezTo>
                  <a:pt x="15515" y="9159"/>
                  <a:pt x="15608" y="9138"/>
                  <a:pt x="15698" y="9096"/>
                </a:cubicBezTo>
                <a:cubicBezTo>
                  <a:pt x="15903" y="8999"/>
                  <a:pt x="16125" y="8881"/>
                  <a:pt x="16356" y="8743"/>
                </a:cubicBezTo>
                <a:cubicBezTo>
                  <a:pt x="16460" y="9377"/>
                  <a:pt x="16209" y="10045"/>
                  <a:pt x="15651" y="10439"/>
                </a:cubicBezTo>
                <a:close/>
                <a:moveTo>
                  <a:pt x="20298" y="434"/>
                </a:moveTo>
                <a:cubicBezTo>
                  <a:pt x="20181" y="97"/>
                  <a:pt x="19814" y="-81"/>
                  <a:pt x="19481" y="36"/>
                </a:cubicBezTo>
                <a:cubicBezTo>
                  <a:pt x="19146" y="153"/>
                  <a:pt x="18970" y="523"/>
                  <a:pt x="19086" y="859"/>
                </a:cubicBezTo>
                <a:cubicBezTo>
                  <a:pt x="20075" y="3715"/>
                  <a:pt x="18112" y="5846"/>
                  <a:pt x="16617" y="6988"/>
                </a:cubicBezTo>
                <a:lnTo>
                  <a:pt x="16012" y="6118"/>
                </a:lnTo>
                <a:cubicBezTo>
                  <a:pt x="15810" y="5827"/>
                  <a:pt x="15355" y="5583"/>
                  <a:pt x="15003" y="5578"/>
                </a:cubicBezTo>
                <a:lnTo>
                  <a:pt x="11612" y="5594"/>
                </a:lnTo>
                <a:cubicBezTo>
                  <a:pt x="11260" y="5588"/>
                  <a:pt x="10735" y="5751"/>
                  <a:pt x="10445" y="5955"/>
                </a:cubicBezTo>
                <a:lnTo>
                  <a:pt x="457" y="13000"/>
                </a:lnTo>
                <a:cubicBezTo>
                  <a:pt x="-27" y="13341"/>
                  <a:pt x="-145" y="14013"/>
                  <a:pt x="194" y="14500"/>
                </a:cubicBezTo>
                <a:lnTo>
                  <a:pt x="4734" y="21032"/>
                </a:lnTo>
                <a:cubicBezTo>
                  <a:pt x="5073" y="21519"/>
                  <a:pt x="5618" y="21461"/>
                  <a:pt x="6101" y="21120"/>
                </a:cubicBezTo>
                <a:lnTo>
                  <a:pt x="16090" y="14075"/>
                </a:lnTo>
                <a:cubicBezTo>
                  <a:pt x="16378" y="13870"/>
                  <a:pt x="16709" y="13429"/>
                  <a:pt x="16826" y="13093"/>
                </a:cubicBezTo>
                <a:lnTo>
                  <a:pt x="17888" y="9729"/>
                </a:lnTo>
                <a:cubicBezTo>
                  <a:pt x="18003" y="9393"/>
                  <a:pt x="17932" y="8880"/>
                  <a:pt x="17730" y="8589"/>
                </a:cubicBezTo>
                <a:lnTo>
                  <a:pt x="17361" y="8058"/>
                </a:lnTo>
                <a:cubicBezTo>
                  <a:pt x="19371" y="6513"/>
                  <a:pt x="21455" y="3778"/>
                  <a:pt x="20298" y="434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Sinkin Sans 400 Regular"/>
              <a:ea typeface="Sinkin Sans 400 Regular"/>
              <a:cs typeface="Sinkin Sans 400 Regular"/>
              <a:sym typeface="Sinkin Sans 400 Regular"/>
            </a:endParaRPr>
          </a:p>
        </p:txBody>
      </p:sp>
      <p:sp>
        <p:nvSpPr>
          <p:cNvPr id="228" name="Freeform 17"/>
          <p:cNvSpPr>
            <a:spLocks noChangeAspect="1" noEditPoints="1"/>
          </p:cNvSpPr>
          <p:nvPr/>
        </p:nvSpPr>
        <p:spPr bwMode="auto">
          <a:xfrm>
            <a:off x="3547043" y="4177007"/>
            <a:ext cx="276484" cy="277200"/>
          </a:xfrm>
          <a:custGeom>
            <a:avLst/>
            <a:gdLst>
              <a:gd name="T0" fmla="*/ 504 w 1008"/>
              <a:gd name="T1" fmla="*/ 1009 h 1009"/>
              <a:gd name="T2" fmla="*/ 0 w 1008"/>
              <a:gd name="T3" fmla="*/ 504 h 1009"/>
              <a:gd name="T4" fmla="*/ 504 w 1008"/>
              <a:gd name="T5" fmla="*/ 0 h 1009"/>
              <a:gd name="T6" fmla="*/ 1008 w 1008"/>
              <a:gd name="T7" fmla="*/ 504 h 1009"/>
              <a:gd name="T8" fmla="*/ 504 w 1008"/>
              <a:gd name="T9" fmla="*/ 1009 h 1009"/>
              <a:gd name="T10" fmla="*/ 725 w 1008"/>
              <a:gd name="T11" fmla="*/ 769 h 1009"/>
              <a:gd name="T12" fmla="*/ 725 w 1008"/>
              <a:gd name="T13" fmla="*/ 769 h 1009"/>
              <a:gd name="T14" fmla="*/ 538 w 1008"/>
              <a:gd name="T15" fmla="*/ 586 h 1009"/>
              <a:gd name="T16" fmla="*/ 504 w 1008"/>
              <a:gd name="T17" fmla="*/ 592 h 1009"/>
              <a:gd name="T18" fmla="*/ 416 w 1008"/>
              <a:gd name="T19" fmla="*/ 504 h 1009"/>
              <a:gd name="T20" fmla="*/ 456 w 1008"/>
              <a:gd name="T21" fmla="*/ 431 h 1009"/>
              <a:gd name="T22" fmla="*/ 456 w 1008"/>
              <a:gd name="T23" fmla="*/ 179 h 1009"/>
              <a:gd name="T24" fmla="*/ 553 w 1008"/>
              <a:gd name="T25" fmla="*/ 179 h 1009"/>
              <a:gd name="T26" fmla="*/ 553 w 1008"/>
              <a:gd name="T27" fmla="*/ 431 h 1009"/>
              <a:gd name="T28" fmla="*/ 592 w 1008"/>
              <a:gd name="T29" fmla="*/ 504 h 1009"/>
              <a:gd name="T30" fmla="*/ 586 w 1008"/>
              <a:gd name="T31" fmla="*/ 536 h 1009"/>
              <a:gd name="T32" fmla="*/ 774 w 1008"/>
              <a:gd name="T33" fmla="*/ 719 h 1009"/>
              <a:gd name="T34" fmla="*/ 725 w 1008"/>
              <a:gd name="T35" fmla="*/ 769 h 1009"/>
              <a:gd name="T36" fmla="*/ 168 w 1008"/>
              <a:gd name="T37" fmla="*/ 471 h 1009"/>
              <a:gd name="T38" fmla="*/ 168 w 1008"/>
              <a:gd name="T39" fmla="*/ 471 h 1009"/>
              <a:gd name="T40" fmla="*/ 234 w 1008"/>
              <a:gd name="T41" fmla="*/ 471 h 1009"/>
              <a:gd name="T42" fmla="*/ 234 w 1008"/>
              <a:gd name="T43" fmla="*/ 538 h 1009"/>
              <a:gd name="T44" fmla="*/ 168 w 1008"/>
              <a:gd name="T45" fmla="*/ 538 h 1009"/>
              <a:gd name="T46" fmla="*/ 168 w 1008"/>
              <a:gd name="T47" fmla="*/ 471 h 1009"/>
              <a:gd name="T48" fmla="*/ 774 w 1008"/>
              <a:gd name="T49" fmla="*/ 471 h 1009"/>
              <a:gd name="T50" fmla="*/ 774 w 1008"/>
              <a:gd name="T51" fmla="*/ 471 h 1009"/>
              <a:gd name="T52" fmla="*/ 840 w 1008"/>
              <a:gd name="T53" fmla="*/ 471 h 1009"/>
              <a:gd name="T54" fmla="*/ 840 w 1008"/>
              <a:gd name="T55" fmla="*/ 538 h 1009"/>
              <a:gd name="T56" fmla="*/ 774 w 1008"/>
              <a:gd name="T57" fmla="*/ 538 h 1009"/>
              <a:gd name="T58" fmla="*/ 774 w 1008"/>
              <a:gd name="T59" fmla="*/ 471 h 1009"/>
              <a:gd name="T60" fmla="*/ 470 w 1008"/>
              <a:gd name="T61" fmla="*/ 840 h 1009"/>
              <a:gd name="T62" fmla="*/ 470 w 1008"/>
              <a:gd name="T63" fmla="*/ 840 h 1009"/>
              <a:gd name="T64" fmla="*/ 470 w 1008"/>
              <a:gd name="T65" fmla="*/ 775 h 1009"/>
              <a:gd name="T66" fmla="*/ 538 w 1008"/>
              <a:gd name="T67" fmla="*/ 775 h 1009"/>
              <a:gd name="T68" fmla="*/ 538 w 1008"/>
              <a:gd name="T69" fmla="*/ 840 h 1009"/>
              <a:gd name="T70" fmla="*/ 470 w 1008"/>
              <a:gd name="T71" fmla="*/ 840 h 1009"/>
              <a:gd name="T72" fmla="*/ 504 w 1008"/>
              <a:gd name="T73" fmla="*/ 912 h 1009"/>
              <a:gd name="T74" fmla="*/ 504 w 1008"/>
              <a:gd name="T75" fmla="*/ 912 h 1009"/>
              <a:gd name="T76" fmla="*/ 912 w 1008"/>
              <a:gd name="T77" fmla="*/ 504 h 1009"/>
              <a:gd name="T78" fmla="*/ 504 w 1008"/>
              <a:gd name="T79" fmla="*/ 97 h 1009"/>
              <a:gd name="T80" fmla="*/ 96 w 1008"/>
              <a:gd name="T81" fmla="*/ 504 h 1009"/>
              <a:gd name="T82" fmla="*/ 504 w 1008"/>
              <a:gd name="T83" fmla="*/ 912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08" h="1009">
                <a:moveTo>
                  <a:pt x="504" y="1009"/>
                </a:moveTo>
                <a:cubicBezTo>
                  <a:pt x="226" y="1009"/>
                  <a:pt x="0" y="783"/>
                  <a:pt x="0" y="504"/>
                </a:cubicBezTo>
                <a:cubicBezTo>
                  <a:pt x="0" y="226"/>
                  <a:pt x="226" y="0"/>
                  <a:pt x="504" y="0"/>
                </a:cubicBezTo>
                <a:cubicBezTo>
                  <a:pt x="782" y="0"/>
                  <a:pt x="1008" y="226"/>
                  <a:pt x="1008" y="504"/>
                </a:cubicBezTo>
                <a:cubicBezTo>
                  <a:pt x="1008" y="783"/>
                  <a:pt x="782" y="1009"/>
                  <a:pt x="504" y="1009"/>
                </a:cubicBezTo>
                <a:close/>
                <a:moveTo>
                  <a:pt x="725" y="769"/>
                </a:moveTo>
                <a:lnTo>
                  <a:pt x="725" y="769"/>
                </a:lnTo>
                <a:lnTo>
                  <a:pt x="538" y="586"/>
                </a:lnTo>
                <a:cubicBezTo>
                  <a:pt x="528" y="590"/>
                  <a:pt x="516" y="592"/>
                  <a:pt x="504" y="592"/>
                </a:cubicBezTo>
                <a:cubicBezTo>
                  <a:pt x="455" y="592"/>
                  <a:pt x="416" y="553"/>
                  <a:pt x="416" y="504"/>
                </a:cubicBezTo>
                <a:cubicBezTo>
                  <a:pt x="416" y="474"/>
                  <a:pt x="432" y="447"/>
                  <a:pt x="456" y="431"/>
                </a:cubicBezTo>
                <a:lnTo>
                  <a:pt x="456" y="179"/>
                </a:lnTo>
                <a:cubicBezTo>
                  <a:pt x="456" y="115"/>
                  <a:pt x="553" y="115"/>
                  <a:pt x="553" y="179"/>
                </a:cubicBezTo>
                <a:lnTo>
                  <a:pt x="553" y="431"/>
                </a:lnTo>
                <a:cubicBezTo>
                  <a:pt x="576" y="447"/>
                  <a:pt x="592" y="474"/>
                  <a:pt x="592" y="504"/>
                </a:cubicBezTo>
                <a:cubicBezTo>
                  <a:pt x="592" y="516"/>
                  <a:pt x="590" y="526"/>
                  <a:pt x="586" y="536"/>
                </a:cubicBezTo>
                <a:lnTo>
                  <a:pt x="774" y="719"/>
                </a:lnTo>
                <a:cubicBezTo>
                  <a:pt x="806" y="751"/>
                  <a:pt x="758" y="801"/>
                  <a:pt x="725" y="769"/>
                </a:cubicBezTo>
                <a:close/>
                <a:moveTo>
                  <a:pt x="168" y="471"/>
                </a:moveTo>
                <a:lnTo>
                  <a:pt x="168" y="471"/>
                </a:lnTo>
                <a:lnTo>
                  <a:pt x="234" y="471"/>
                </a:lnTo>
                <a:cubicBezTo>
                  <a:pt x="278" y="471"/>
                  <a:pt x="278" y="538"/>
                  <a:pt x="234" y="538"/>
                </a:cubicBezTo>
                <a:lnTo>
                  <a:pt x="168" y="538"/>
                </a:lnTo>
                <a:cubicBezTo>
                  <a:pt x="123" y="538"/>
                  <a:pt x="123" y="471"/>
                  <a:pt x="168" y="471"/>
                </a:cubicBezTo>
                <a:close/>
                <a:moveTo>
                  <a:pt x="774" y="471"/>
                </a:moveTo>
                <a:lnTo>
                  <a:pt x="774" y="471"/>
                </a:lnTo>
                <a:lnTo>
                  <a:pt x="840" y="471"/>
                </a:lnTo>
                <a:cubicBezTo>
                  <a:pt x="885" y="471"/>
                  <a:pt x="885" y="538"/>
                  <a:pt x="840" y="538"/>
                </a:cubicBezTo>
                <a:lnTo>
                  <a:pt x="774" y="538"/>
                </a:lnTo>
                <a:cubicBezTo>
                  <a:pt x="730" y="538"/>
                  <a:pt x="730" y="471"/>
                  <a:pt x="774" y="471"/>
                </a:cubicBezTo>
                <a:close/>
                <a:moveTo>
                  <a:pt x="470" y="840"/>
                </a:moveTo>
                <a:lnTo>
                  <a:pt x="470" y="840"/>
                </a:lnTo>
                <a:lnTo>
                  <a:pt x="470" y="775"/>
                </a:lnTo>
                <a:cubicBezTo>
                  <a:pt x="470" y="730"/>
                  <a:pt x="538" y="730"/>
                  <a:pt x="538" y="775"/>
                </a:cubicBezTo>
                <a:lnTo>
                  <a:pt x="538" y="840"/>
                </a:lnTo>
                <a:cubicBezTo>
                  <a:pt x="538" y="885"/>
                  <a:pt x="470" y="885"/>
                  <a:pt x="470" y="840"/>
                </a:cubicBezTo>
                <a:close/>
                <a:moveTo>
                  <a:pt x="504" y="912"/>
                </a:moveTo>
                <a:lnTo>
                  <a:pt x="504" y="912"/>
                </a:lnTo>
                <a:cubicBezTo>
                  <a:pt x="729" y="912"/>
                  <a:pt x="912" y="730"/>
                  <a:pt x="912" y="504"/>
                </a:cubicBezTo>
                <a:cubicBezTo>
                  <a:pt x="912" y="279"/>
                  <a:pt x="729" y="97"/>
                  <a:pt x="504" y="97"/>
                </a:cubicBezTo>
                <a:cubicBezTo>
                  <a:pt x="279" y="97"/>
                  <a:pt x="96" y="279"/>
                  <a:pt x="96" y="504"/>
                </a:cubicBezTo>
                <a:cubicBezTo>
                  <a:pt x="96" y="730"/>
                  <a:pt x="279" y="912"/>
                  <a:pt x="504" y="912"/>
                </a:cubicBez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5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Vue.j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040" y="5063314"/>
            <a:ext cx="320419" cy="2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可能是插圖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94"/>
          <a:stretch/>
        </p:blipFill>
        <p:spPr bwMode="auto">
          <a:xfrm>
            <a:off x="10221097" y="3578394"/>
            <a:ext cx="1944252" cy="157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0364412" y="514851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 smtClean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圖片來源： </a:t>
            </a:r>
            <a:endParaRPr lang="en-US" altLang="zh-TW" sz="900" dirty="0" smtClean="0">
              <a:solidFill>
                <a:schemeClr val="accent6">
                  <a:lumMod val="50000"/>
                </a:schemeClr>
              </a:solidFill>
              <a:latin typeface="Brush Script MT" panose="03060802040406070304" pitchFamily="66" charset="0"/>
            </a:endParaRPr>
          </a:p>
          <a:p>
            <a:r>
              <a:rPr lang="en-US" altLang="zh-TW" sz="900" dirty="0" smtClean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Discord </a:t>
            </a:r>
            <a:r>
              <a:rPr lang="zh-TW" altLang="en-US" sz="900" dirty="0" smtClean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群分享 </a:t>
            </a:r>
            <a:r>
              <a:rPr lang="en-US" altLang="zh-TW" sz="900" dirty="0" smtClean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(</a:t>
            </a:r>
            <a:r>
              <a:rPr lang="zh-TW" altLang="en-US" sz="900" dirty="0" smtClean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卡斯伯</a:t>
            </a:r>
            <a:r>
              <a:rPr lang="en-US" altLang="zh-TW" sz="900" dirty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 </a:t>
            </a:r>
            <a:r>
              <a:rPr lang="en-US" altLang="zh-TW" sz="900" dirty="0" smtClean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</a:rPr>
              <a:t>Facebook )</a:t>
            </a:r>
            <a:endParaRPr lang="zh-TW" altLang="en-US" sz="900" dirty="0">
              <a:solidFill>
                <a:schemeClr val="accent6">
                  <a:lumMod val="50000"/>
                </a:schemeClr>
              </a:solidFill>
              <a:latin typeface="Brush Script MT" panose="03060802040406070304" pitchFamily="66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7542" y="6527505"/>
            <a:ext cx="53260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 smtClean="0"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https://icy-exhaust-dd3.notion.site/JavaScitpt-949fc978cf4244e48722c02f75f373c5</a:t>
            </a:r>
            <a:endParaRPr lang="zh-TW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9" name="矩形 228"/>
          <p:cNvSpPr/>
          <p:nvPr/>
        </p:nvSpPr>
        <p:spPr>
          <a:xfrm>
            <a:off x="217542" y="6280307"/>
            <a:ext cx="53260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MengTing</a:t>
            </a:r>
            <a:r>
              <a:rPr lang="en-US" altLang="zh-TW" sz="1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KU </a:t>
            </a:r>
            <a:r>
              <a:rPr lang="zh-TW" altLang="en-US" sz="1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 </a:t>
            </a:r>
            <a:r>
              <a:rPr lang="en-US" altLang="zh-TW" sz="1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 </a:t>
            </a:r>
            <a:r>
              <a:rPr lang="zh-TW" altLang="en-US" sz="1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筆記：</a:t>
            </a:r>
            <a:endParaRPr lang="zh-TW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228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26707"/>
          <a:stretch/>
        </p:blipFill>
        <p:spPr>
          <a:xfrm>
            <a:off x="3800614" y="251203"/>
            <a:ext cx="5012803" cy="3730247"/>
          </a:xfrm>
          <a:prstGeom prst="rect">
            <a:avLst/>
          </a:prstGeom>
        </p:spPr>
      </p:pic>
      <p:pic>
        <p:nvPicPr>
          <p:cNvPr id="4" name="图片 4"/>
          <p:cNvPicPr>
            <a:picLocks noChangeAspect="1"/>
          </p:cNvPicPr>
          <p:nvPr/>
        </p:nvPicPr>
        <p:blipFill rotWithShape="1">
          <a:blip r:embed="rId3"/>
          <a:srcRect l="70872" t="72357"/>
          <a:stretch/>
        </p:blipFill>
        <p:spPr>
          <a:xfrm>
            <a:off x="7353300" y="3599039"/>
            <a:ext cx="1460117" cy="1406879"/>
          </a:xfrm>
          <a:prstGeom prst="rect">
            <a:avLst/>
          </a:prstGeom>
        </p:spPr>
      </p:pic>
      <p:pic>
        <p:nvPicPr>
          <p:cNvPr id="7" name="图片 4"/>
          <p:cNvPicPr>
            <a:picLocks noChangeAspect="1"/>
          </p:cNvPicPr>
          <p:nvPr/>
        </p:nvPicPr>
        <p:blipFill rotWithShape="1">
          <a:blip r:embed="rId3"/>
          <a:srcRect t="74229" r="70767"/>
          <a:stretch/>
        </p:blipFill>
        <p:spPr>
          <a:xfrm>
            <a:off x="3800614" y="3694289"/>
            <a:ext cx="1465386" cy="1311629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293987" y="3660514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>
                <a:ln w="0"/>
                <a:gradFill>
                  <a:gsLst>
                    <a:gs pos="0">
                      <a:srgbClr val="70AD47">
                        <a:lumMod val="50000"/>
                      </a:srgbClr>
                    </a:gs>
                    <a:gs pos="50000">
                      <a:srgbClr val="70AD47">
                        <a:lumMod val="60000"/>
                        <a:lumOff val="40000"/>
                      </a:srgbClr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stral" panose="03090702030407020403" pitchFamily="66" charset="0"/>
              </a:rPr>
              <a:t>Chloe</a:t>
            </a:r>
            <a:r>
              <a:rPr lang="zh-TW" altLang="en-US" sz="3600" b="1" dirty="0">
                <a:ln w="0"/>
                <a:gradFill>
                  <a:gsLst>
                    <a:gs pos="0">
                      <a:srgbClr val="70AD47">
                        <a:lumMod val="50000"/>
                      </a:srgbClr>
                    </a:gs>
                    <a:gs pos="50000">
                      <a:srgbClr val="70AD47">
                        <a:lumMod val="60000"/>
                        <a:lumOff val="40000"/>
                      </a:srgbClr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stral" panose="03090702030407020403" pitchFamily="66" charset="0"/>
              </a:rPr>
              <a:t> </a:t>
            </a:r>
            <a:endParaRPr lang="en-US" altLang="zh-TW" sz="3600" b="1" dirty="0">
              <a:ln w="0"/>
              <a:gradFill>
                <a:gsLst>
                  <a:gs pos="0">
                    <a:srgbClr val="70AD47">
                      <a:lumMod val="50000"/>
                    </a:srgbClr>
                  </a:gs>
                  <a:gs pos="50000">
                    <a:srgbClr val="70AD47">
                      <a:lumMod val="60000"/>
                      <a:lumOff val="40000"/>
                    </a:srgbClr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stral" panose="03090702030407020403" pitchFamily="66" charset="0"/>
            </a:endParaRPr>
          </a:p>
          <a:p>
            <a:pPr algn="ctr"/>
            <a:r>
              <a:rPr lang="zh-TW" altLang="en-US" sz="3600" b="1" dirty="0">
                <a:ln w="0"/>
                <a:gradFill>
                  <a:gsLst>
                    <a:gs pos="0">
                      <a:srgbClr val="70AD47">
                        <a:lumMod val="50000"/>
                      </a:srgbClr>
                    </a:gs>
                    <a:gs pos="50000">
                      <a:srgbClr val="70AD47">
                        <a:lumMod val="60000"/>
                        <a:lumOff val="40000"/>
                      </a:srgbClr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stral" panose="03090702030407020403" pitchFamily="66" charset="0"/>
              </a:rPr>
              <a:t>寶藏選品</a:t>
            </a:r>
          </a:p>
        </p:txBody>
      </p:sp>
      <p:grpSp>
        <p:nvGrpSpPr>
          <p:cNvPr id="3" name="群組 2"/>
          <p:cNvGrpSpPr>
            <a:grpSpLocks noChangeAspect="1"/>
          </p:cNvGrpSpPr>
          <p:nvPr/>
        </p:nvGrpSpPr>
        <p:grpSpPr>
          <a:xfrm>
            <a:off x="3535956" y="5105936"/>
            <a:ext cx="5542118" cy="553998"/>
            <a:chOff x="3324941" y="2105561"/>
            <a:chExt cx="5542118" cy="553998"/>
          </a:xfrm>
        </p:grpSpPr>
        <p:sp>
          <p:nvSpPr>
            <p:cNvPr id="15" name="文本框 58"/>
            <p:cNvSpPr txBox="1"/>
            <p:nvPr/>
          </p:nvSpPr>
          <p:spPr>
            <a:xfrm>
              <a:off x="3324941" y="2105561"/>
              <a:ext cx="142778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6000">
                        <a:schemeClr val="accent6">
                          <a:lumMod val="60000"/>
                          <a:lumOff val="40000"/>
                        </a:schemeClr>
                      </a:gs>
                      <a:gs pos="92000">
                        <a:schemeClr val="accent6">
                          <a:lumMod val="50000"/>
                        </a:schemeClr>
                      </a:gs>
                    </a:gsLst>
                    <a:lin ang="0" scaled="0"/>
                    <a:tileRect/>
                  </a:gradFill>
                  <a:effectLst/>
                  <a:uLnTx/>
                  <a:uFillTx/>
                  <a:latin typeface="思源黑体 CN Normal"/>
                  <a:ea typeface="微软雅黑" pitchFamily="34" charset="-122"/>
                </a:rPr>
                <a:t>T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accent6">
                        <a:lumMod val="60000"/>
                        <a:lumOff val="40000"/>
                      </a:schemeClr>
                    </a:gs>
                    <a:gs pos="92000">
                      <a:schemeClr val="accent6">
                        <a:lumMod val="50000"/>
                      </a:schemeClr>
                    </a:gs>
                  </a:gsLst>
                  <a:lin ang="0" scaled="0"/>
                  <a:tileRect/>
                </a:gradFill>
                <a:effectLst/>
                <a:uLnTx/>
                <a:uFillTx/>
                <a:latin typeface="思源等宽 N"/>
                <a:ea typeface="微软雅黑" pitchFamily="34" charset="-122"/>
              </a:endParaRPr>
            </a:p>
          </p:txBody>
        </p:sp>
        <p:sp>
          <p:nvSpPr>
            <p:cNvPr id="16" name="文本框 58"/>
            <p:cNvSpPr txBox="1"/>
            <p:nvPr/>
          </p:nvSpPr>
          <p:spPr>
            <a:xfrm>
              <a:off x="4147808" y="2105561"/>
              <a:ext cx="142778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6000">
                        <a:schemeClr val="accent6">
                          <a:lumMod val="75000"/>
                        </a:schemeClr>
                      </a:gs>
                      <a:gs pos="92000">
                        <a:schemeClr val="accent6">
                          <a:lumMod val="50000"/>
                        </a:schemeClr>
                      </a:gs>
                    </a:gsLst>
                    <a:lin ang="0" scaled="0"/>
                    <a:tileRect/>
                  </a:gradFill>
                  <a:effectLst/>
                  <a:uLnTx/>
                  <a:uFillTx/>
                  <a:latin typeface="思源黑体 CN Normal"/>
                  <a:ea typeface="微软雅黑" pitchFamily="34" charset="-122"/>
                </a:rPr>
                <a:t>H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accent6">
                        <a:lumMod val="75000"/>
                      </a:schemeClr>
                    </a:gs>
                    <a:gs pos="92000">
                      <a:schemeClr val="accent6">
                        <a:lumMod val="50000"/>
                      </a:schemeClr>
                    </a:gs>
                  </a:gsLst>
                  <a:lin ang="0" scaled="0"/>
                  <a:tileRect/>
                </a:gradFill>
                <a:effectLst/>
                <a:uLnTx/>
                <a:uFillTx/>
                <a:latin typeface="思源等宽 N"/>
                <a:ea typeface="微软雅黑" pitchFamily="34" charset="-122"/>
              </a:endParaRPr>
            </a:p>
          </p:txBody>
        </p:sp>
        <p:sp>
          <p:nvSpPr>
            <p:cNvPr id="17" name="文本框 58"/>
            <p:cNvSpPr txBox="1"/>
            <p:nvPr/>
          </p:nvSpPr>
          <p:spPr>
            <a:xfrm>
              <a:off x="4970675" y="2105561"/>
              <a:ext cx="142778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6000">
                        <a:schemeClr val="accent6">
                          <a:lumMod val="60000"/>
                          <a:lumOff val="40000"/>
                        </a:schemeClr>
                      </a:gs>
                      <a:gs pos="92000">
                        <a:schemeClr val="accent6">
                          <a:lumMod val="50000"/>
                        </a:schemeClr>
                      </a:gs>
                    </a:gsLst>
                    <a:lin ang="0" scaled="0"/>
                    <a:tileRect/>
                  </a:gradFill>
                  <a:effectLst/>
                  <a:uLnTx/>
                  <a:uFillTx/>
                  <a:latin typeface="思源黑体 CN Normal"/>
                  <a:ea typeface="微软雅黑" pitchFamily="34" charset="-122"/>
                </a:rPr>
                <a:t>A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accent6">
                        <a:lumMod val="60000"/>
                        <a:lumOff val="40000"/>
                      </a:schemeClr>
                    </a:gs>
                    <a:gs pos="92000">
                      <a:schemeClr val="accent6">
                        <a:lumMod val="50000"/>
                      </a:schemeClr>
                    </a:gs>
                  </a:gsLst>
                  <a:lin ang="0" scaled="0"/>
                  <a:tileRect/>
                </a:gradFill>
                <a:effectLst/>
                <a:uLnTx/>
                <a:uFillTx/>
                <a:latin typeface="思源等宽 N"/>
                <a:ea typeface="微软雅黑" pitchFamily="34" charset="-122"/>
              </a:endParaRPr>
            </a:p>
          </p:txBody>
        </p:sp>
        <p:sp>
          <p:nvSpPr>
            <p:cNvPr id="18" name="文本框 58"/>
            <p:cNvSpPr txBox="1"/>
            <p:nvPr/>
          </p:nvSpPr>
          <p:spPr>
            <a:xfrm>
              <a:off x="5793542" y="2105561"/>
              <a:ext cx="142778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6000">
                        <a:schemeClr val="accent6">
                          <a:lumMod val="75000"/>
                        </a:schemeClr>
                      </a:gs>
                      <a:gs pos="92000">
                        <a:schemeClr val="accent6">
                          <a:lumMod val="50000"/>
                        </a:schemeClr>
                      </a:gs>
                    </a:gsLst>
                    <a:lin ang="0" scaled="0"/>
                    <a:tileRect/>
                  </a:gradFill>
                  <a:effectLst/>
                  <a:uLnTx/>
                  <a:uFillTx/>
                  <a:latin typeface="思源黑体 CN Normal"/>
                  <a:ea typeface="微软雅黑" pitchFamily="34" charset="-122"/>
                </a:rPr>
                <a:t>N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accent6">
                        <a:lumMod val="75000"/>
                      </a:schemeClr>
                    </a:gs>
                    <a:gs pos="92000">
                      <a:schemeClr val="accent6">
                        <a:lumMod val="50000"/>
                      </a:schemeClr>
                    </a:gs>
                  </a:gsLst>
                  <a:lin ang="0" scaled="0"/>
                  <a:tileRect/>
                </a:gradFill>
                <a:effectLst/>
                <a:uLnTx/>
                <a:uFillTx/>
                <a:latin typeface="思源等宽 N"/>
                <a:ea typeface="微软雅黑" pitchFamily="34" charset="-122"/>
              </a:endParaRPr>
            </a:p>
          </p:txBody>
        </p:sp>
        <p:sp>
          <p:nvSpPr>
            <p:cNvPr id="19" name="文本框 58"/>
            <p:cNvSpPr txBox="1"/>
            <p:nvPr/>
          </p:nvSpPr>
          <p:spPr>
            <a:xfrm>
              <a:off x="6616409" y="2105561"/>
              <a:ext cx="142778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6000">
                        <a:schemeClr val="accent6">
                          <a:lumMod val="60000"/>
                          <a:lumOff val="40000"/>
                        </a:schemeClr>
                      </a:gs>
                      <a:gs pos="92000">
                        <a:schemeClr val="accent6">
                          <a:lumMod val="75000"/>
                        </a:schemeClr>
                      </a:gs>
                    </a:gsLst>
                    <a:lin ang="0" scaled="0"/>
                    <a:tileRect/>
                  </a:gradFill>
                  <a:effectLst/>
                  <a:uLnTx/>
                  <a:uFillTx/>
                  <a:latin typeface="思源黑体 CN Normal"/>
                  <a:ea typeface="微软雅黑" pitchFamily="34" charset="-122"/>
                </a:rPr>
                <a:t>K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accent6">
                        <a:lumMod val="60000"/>
                        <a:lumOff val="40000"/>
                      </a:schemeClr>
                    </a:gs>
                    <a:gs pos="92000">
                      <a:schemeClr val="accent6">
                        <a:lumMod val="75000"/>
                      </a:schemeClr>
                    </a:gs>
                  </a:gsLst>
                  <a:lin ang="0" scaled="0"/>
                  <a:tileRect/>
                </a:gradFill>
                <a:effectLst/>
                <a:uLnTx/>
                <a:uFillTx/>
                <a:latin typeface="思源等宽 N"/>
                <a:ea typeface="微软雅黑" pitchFamily="34" charset="-122"/>
              </a:endParaRPr>
            </a:p>
          </p:txBody>
        </p:sp>
        <p:sp>
          <p:nvSpPr>
            <p:cNvPr id="20" name="文本框 58"/>
            <p:cNvSpPr txBox="1"/>
            <p:nvPr/>
          </p:nvSpPr>
          <p:spPr>
            <a:xfrm>
              <a:off x="7439275" y="2105561"/>
              <a:ext cx="142778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16000">
                        <a:schemeClr val="accent6">
                          <a:lumMod val="75000"/>
                        </a:schemeClr>
                      </a:gs>
                      <a:gs pos="92000">
                        <a:schemeClr val="accent6">
                          <a:lumMod val="50000"/>
                        </a:schemeClr>
                      </a:gs>
                    </a:gsLst>
                    <a:lin ang="0" scaled="0"/>
                    <a:tileRect/>
                  </a:gradFill>
                  <a:effectLst/>
                  <a:uLnTx/>
                  <a:uFillTx/>
                  <a:latin typeface="思源黑体 CN Normal"/>
                  <a:ea typeface="微软雅黑" pitchFamily="34" charset="-122"/>
                </a:rPr>
                <a:t>S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accent6">
                        <a:lumMod val="75000"/>
                      </a:schemeClr>
                    </a:gs>
                    <a:gs pos="92000">
                      <a:schemeClr val="accent6">
                        <a:lumMod val="50000"/>
                      </a:schemeClr>
                    </a:gs>
                  </a:gsLst>
                  <a:lin ang="0" scaled="0"/>
                  <a:tileRect/>
                </a:gradFill>
                <a:effectLst/>
                <a:uLnTx/>
                <a:uFillTx/>
                <a:latin typeface="思源等宽 N"/>
                <a:ea typeface="微软雅黑" pitchFamily="34" charset="-122"/>
              </a:endParaRPr>
            </a:p>
          </p:txBody>
        </p:sp>
      </p:grpSp>
      <p:grpSp>
        <p:nvGrpSpPr>
          <p:cNvPr id="27" name="组合 9"/>
          <p:cNvGrpSpPr/>
          <p:nvPr/>
        </p:nvGrpSpPr>
        <p:grpSpPr>
          <a:xfrm>
            <a:off x="3800614" y="5788527"/>
            <a:ext cx="4915202" cy="953378"/>
            <a:chOff x="3629025" y="3688851"/>
            <a:chExt cx="4915202" cy="953378"/>
          </a:xfrm>
        </p:grpSpPr>
        <p:cxnSp>
          <p:nvCxnSpPr>
            <p:cNvPr id="28" name="直接连接符 10"/>
            <p:cNvCxnSpPr/>
            <p:nvPr/>
          </p:nvCxnSpPr>
          <p:spPr>
            <a:xfrm>
              <a:off x="3752849" y="4456681"/>
              <a:ext cx="1600201" cy="0"/>
            </a:xfrm>
            <a:prstGeom prst="line">
              <a:avLst/>
            </a:prstGeom>
            <a:solidFill>
              <a:srgbClr val="4472C4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接连接符 11"/>
            <p:cNvCxnSpPr/>
            <p:nvPr/>
          </p:nvCxnSpPr>
          <p:spPr>
            <a:xfrm>
              <a:off x="6832672" y="4456681"/>
              <a:ext cx="1678868" cy="0"/>
            </a:xfrm>
            <a:prstGeom prst="line">
              <a:avLst/>
            </a:prstGeom>
            <a:solidFill>
              <a:srgbClr val="4472C4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圆角矩形 24"/>
            <p:cNvSpPr/>
            <p:nvPr/>
          </p:nvSpPr>
          <p:spPr>
            <a:xfrm>
              <a:off x="4591050" y="4271133"/>
              <a:ext cx="3079408" cy="371096"/>
            </a:xfrm>
            <a:prstGeom prst="roundRect">
              <a:avLst>
                <a:gd name="adj" fmla="val 50000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思源黑体 CN Normal"/>
                  <a:ea typeface="等线" panose="02010600030101010101" pitchFamily="2" charset="-122"/>
                </a:rPr>
                <a:t> 2022 </a:t>
              </a:r>
              <a:r>
                <a:rPr kumimoji="0" lang="zh-CN" altLang="en-US" sz="1400" b="0" i="0" u="none" strike="noStrike" kern="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思源等宽 N"/>
                  <a:ea typeface="等线" panose="02010600030101010101" pitchFamily="2" charset="-122"/>
                </a:rPr>
                <a:t>年 </a:t>
              </a:r>
              <a:r>
                <a:rPr kumimoji="0" lang="en-US" altLang="zh-CN" sz="1400" b="0" i="0" u="none" strike="noStrike" kern="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思源等宽 N"/>
                  <a:ea typeface="等线" panose="02010600030101010101" pitchFamily="2" charset="-122"/>
                </a:rPr>
                <a:t>12 </a:t>
              </a:r>
              <a:r>
                <a:rPr kumimoji="0" lang="zh-CN" altLang="en-US" sz="1400" b="0" i="0" u="none" strike="noStrike" kern="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思源等宽 N"/>
                  <a:ea typeface="等线" panose="02010600030101010101" pitchFamily="2" charset="-122"/>
                </a:rPr>
                <a:t>月</a:t>
              </a:r>
              <a:endParaRPr kumimoji="0" lang="zh-CN" altLang="en-US" sz="1400" b="0" i="0" u="none" strike="noStrike" kern="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思源等宽 N"/>
                <a:ea typeface="等线" panose="02010600030101010101" pitchFamily="2" charset="-122"/>
              </a:endParaRPr>
            </a:p>
          </p:txBody>
        </p:sp>
        <p:sp>
          <p:nvSpPr>
            <p:cNvPr id="31" name="矩形: 圆角 13"/>
            <p:cNvSpPr/>
            <p:nvPr/>
          </p:nvSpPr>
          <p:spPr>
            <a:xfrm>
              <a:off x="3629025" y="3688851"/>
              <a:ext cx="4915202" cy="466725"/>
            </a:xfrm>
            <a:prstGeom prst="roundRect">
              <a:avLst>
                <a:gd name="adj" fmla="val 50000"/>
              </a:avLst>
            </a:prstGeom>
            <a:solidFill>
              <a:srgbClr val="3D8291"/>
            </a:solidFill>
            <a:ln w="0" cap="flat">
              <a:noFill/>
              <a:prstDash val="solid"/>
              <a:miter lim="800000"/>
            </a:ln>
            <a:effectLst/>
          </p:spPr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文本框 59"/>
            <p:cNvSpPr txBox="1"/>
            <p:nvPr/>
          </p:nvSpPr>
          <p:spPr>
            <a:xfrm>
              <a:off x="3867150" y="3752937"/>
              <a:ext cx="453737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600" kern="0" spc="600" dirty="0">
                  <a:solidFill>
                    <a:prstClr val="white"/>
                  </a:solidFill>
                  <a:latin typeface="思源等宽 N"/>
                  <a:ea typeface="思源等宽 N" panose="020B0400000000000000" pitchFamily="34" charset="-122"/>
                </a:rPr>
                <a:t>感謝聆聽</a:t>
              </a:r>
              <a:endParaRPr kumimoji="0" lang="zh-CN" altLang="en-US" sz="1600" b="0" i="0" u="none" strike="noStrike" kern="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等宽 N"/>
                <a:ea typeface="思源等宽 N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479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 prLst="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下载更多PPT模板，请登陆蘑菇创意www.imogu.cn 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下载更多PPT模板，请登陆蘑菇创意www.imogu.cn 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316</Words>
  <Application>Microsoft Office PowerPoint</Application>
  <PresentationFormat>寬螢幕</PresentationFormat>
  <Paragraphs>77</Paragraphs>
  <Slides>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20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8</vt:i4>
      </vt:variant>
    </vt:vector>
  </HeadingPairs>
  <TitlesOfParts>
    <vt:vector size="31" baseType="lpstr">
      <vt:lpstr>Arial Unicode MS</vt:lpstr>
      <vt:lpstr>Clear Sans</vt:lpstr>
      <vt:lpstr>FontAwesome</vt:lpstr>
      <vt:lpstr>Gill Sans</vt:lpstr>
      <vt:lpstr>Lato Light</vt:lpstr>
      <vt:lpstr>微软雅黑</vt:lpstr>
      <vt:lpstr>微软雅黑</vt:lpstr>
      <vt:lpstr>宋体</vt:lpstr>
      <vt:lpstr>Sinkin Sans 400 Regular</vt:lpstr>
      <vt:lpstr>思源等宽 N</vt:lpstr>
      <vt:lpstr>思源黑体 CN Normal</vt:lpstr>
      <vt:lpstr>等线</vt:lpstr>
      <vt:lpstr>等线 Light</vt:lpstr>
      <vt:lpstr>新細明體</vt:lpstr>
      <vt:lpstr>Arial</vt:lpstr>
      <vt:lpstr>Brush Script MT</vt:lpstr>
      <vt:lpstr>Calibri</vt:lpstr>
      <vt:lpstr>Calibri Light</vt:lpstr>
      <vt:lpstr>Candara</vt:lpstr>
      <vt:lpstr>Mistral</vt:lpstr>
      <vt:lpstr>下载更多PPT模板，请登陆蘑菇创意www.imogu.cn ​​</vt:lpstr>
      <vt:lpstr>1_下载更多PPT模板，请登陆蘑菇创意www.imogu.cn ​​</vt:lpstr>
      <vt:lpstr>Contents Slide Master</vt:lpstr>
      <vt:lpstr>PowerPoint 簡報</vt:lpstr>
      <vt:lpstr>今天會分享…</vt:lpstr>
      <vt:lpstr>為什麼要做這個主題？</vt:lpstr>
      <vt:lpstr>架構設計 – 線稿圖 &amp; 網站地圖</vt:lpstr>
      <vt:lpstr>技術工具</vt:lpstr>
      <vt:lpstr>心得和感謝</vt:lpstr>
      <vt:lpstr>接下來我要…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勝駿 王</dc:creator>
  <cp:lastModifiedBy>勝駿 王</cp:lastModifiedBy>
  <cp:revision>64</cp:revision>
  <dcterms:created xsi:type="dcterms:W3CDTF">2022-12-15T06:59:23Z</dcterms:created>
  <dcterms:modified xsi:type="dcterms:W3CDTF">2022-12-17T07:04:26Z</dcterms:modified>
</cp:coreProperties>
</file>